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45" r:id="rId3"/>
    <p:sldId id="348" r:id="rId4"/>
    <p:sldId id="332" r:id="rId5"/>
    <p:sldId id="342" r:id="rId6"/>
    <p:sldId id="343" r:id="rId7"/>
    <p:sldId id="341" r:id="rId8"/>
    <p:sldId id="338" r:id="rId9"/>
    <p:sldId id="334" r:id="rId10"/>
    <p:sldId id="335" r:id="rId11"/>
    <p:sldId id="344" r:id="rId12"/>
    <p:sldId id="346" r:id="rId13"/>
    <p:sldId id="286" r:id="rId1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BAD4EB"/>
    <a:srgbClr val="C5DCEE"/>
    <a:srgbClr val="2E68B1"/>
    <a:srgbClr val="2C4466"/>
    <a:srgbClr val="5B9BD5"/>
    <a:srgbClr val="ADBDCB"/>
    <a:srgbClr val="00DD64"/>
    <a:srgbClr val="FBB200"/>
    <a:srgbClr val="EF8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7929" autoAdjust="0"/>
  </p:normalViewPr>
  <p:slideViewPr>
    <p:cSldViewPr snapToGrid="0">
      <p:cViewPr varScale="1">
        <p:scale>
          <a:sx n="117" d="100"/>
          <a:sy n="117" d="100"/>
        </p:scale>
        <p:origin x="-13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xmlns="" val="184153853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63211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5291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944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43543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0625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8634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14235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28230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9357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7268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9627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4179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0200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479431-E10A-4995-9FAF-7C847D309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45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7C1B98-E60A-4337-B147-5E6488343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962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092758-C73D-4C31-BFA9-0B79B5564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883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5D87EB-116B-4D73-B712-D249D7A66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04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7C6E9-2013-4F81-B247-836AD403E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45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56C8A-B7AA-46A6-8F42-91B295456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4DB212-B59C-41D9-B181-D8727F06A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462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E2C2D9-58AC-4FCC-A90C-C38F7B9B5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40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F7B78E-B65A-4591-82F9-39C9A2580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013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3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CB1A51-9040-4ECC-B3F0-6D7EB6F2D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35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F977B7-24DB-4163-9C56-9D33DBD57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83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C812C9E-104B-487A-984A-2401633DF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14.emf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yvk@uanic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4.emf"/><Relationship Id="rId10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0"/>
          <p:cNvSpPr>
            <a:spLocks noChangeArrowheads="1"/>
          </p:cNvSpPr>
          <p:nvPr/>
        </p:nvSpPr>
        <p:spPr bwMode="auto">
          <a:xfrm>
            <a:off x="0" y="0"/>
            <a:ext cx="9144000" cy="687388"/>
          </a:xfrm>
          <a:prstGeom prst="rect">
            <a:avLst/>
          </a:prstGeom>
          <a:solidFill>
            <a:srgbClr val="0084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  </a:t>
            </a:r>
          </a:p>
        </p:txBody>
      </p:sp>
      <p:cxnSp>
        <p:nvCxnSpPr>
          <p:cNvPr id="14341" name="Shape 57"/>
          <p:cNvCxnSpPr>
            <a:cxnSpLocks noChangeShapeType="1"/>
          </p:cNvCxnSpPr>
          <p:nvPr/>
        </p:nvCxnSpPr>
        <p:spPr bwMode="auto">
          <a:xfrm>
            <a:off x="1690597" y="1620838"/>
            <a:ext cx="0" cy="1901825"/>
          </a:xfrm>
          <a:prstGeom prst="straightConnector1">
            <a:avLst/>
          </a:prstGeom>
          <a:noFill/>
          <a:ln w="19050">
            <a:solidFill>
              <a:srgbClr val="D9D9D9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4" name="Shape 60"/>
          <p:cNvSpPr txBox="1">
            <a:spLocks noChangeArrowheads="1"/>
          </p:cNvSpPr>
          <p:nvPr/>
        </p:nvSpPr>
        <p:spPr bwMode="auto">
          <a:xfrm>
            <a:off x="448469" y="139988"/>
            <a:ext cx="81538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>
                <a:solidFill>
                  <a:srgbClr val="FFFFFF"/>
                </a:solidFill>
              </a:rPr>
              <a:t>Ukrainian Numbering, Naming and Addressing Operational Center</a:t>
            </a:r>
            <a:endParaRPr lang="ru-RU" altLang="ru-RU" sz="1800" b="1" i="1" dirty="0">
              <a:solidFill>
                <a:srgbClr val="FFFFFF"/>
              </a:solidFill>
            </a:endParaRPr>
          </a:p>
        </p:txBody>
      </p:sp>
      <p:pic>
        <p:nvPicPr>
          <p:cNvPr id="1434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53" y="978795"/>
            <a:ext cx="572254" cy="10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457700"/>
          </a:xfrm>
          <a:prstGeom prst="rect">
            <a:avLst/>
          </a:prstGeom>
        </p:spPr>
      </p:pic>
      <p:sp>
        <p:nvSpPr>
          <p:cNvPr id="12" name="Shape 55"/>
          <p:cNvSpPr txBox="1">
            <a:spLocks/>
          </p:cNvSpPr>
          <p:nvPr/>
        </p:nvSpPr>
        <p:spPr bwMode="auto">
          <a:xfrm>
            <a:off x="1690597" y="978795"/>
            <a:ext cx="7058345" cy="14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46000"/>
            </a:pPr>
            <a:r>
              <a:rPr lang="en-US" sz="4800" b="1" dirty="0" smtClean="0"/>
              <a:t>DNS </a:t>
            </a:r>
            <a:endParaRPr lang="ru-RU" sz="4800" b="1" dirty="0" smtClean="0"/>
          </a:p>
          <a:p>
            <a:pPr algn="ctr" eaLnBrk="1" hangingPunct="1">
              <a:buClr>
                <a:srgbClr val="000000"/>
              </a:buClr>
              <a:buSzPct val="46000"/>
            </a:pPr>
            <a:r>
              <a:rPr lang="ru-RU" sz="4800" b="1" dirty="0" smtClean="0"/>
              <a:t>для юристов и </a:t>
            </a:r>
          </a:p>
          <a:p>
            <a:pPr algn="ctr" eaLnBrk="1" hangingPunct="1">
              <a:buClr>
                <a:srgbClr val="000000"/>
              </a:buClr>
              <a:buSzPct val="46000"/>
            </a:pPr>
            <a:r>
              <a:rPr lang="ru-RU" sz="4800" b="1" dirty="0" smtClean="0"/>
              <a:t>«не-технарей»</a:t>
            </a:r>
            <a:endParaRPr lang="ru-RU" altLang="ru-RU" sz="4800" b="1" dirty="0" smtClean="0"/>
          </a:p>
          <a:p>
            <a:pPr algn="ctr" eaLnBrk="1" hangingPunct="1">
              <a:buClr>
                <a:srgbClr val="000000"/>
              </a:buClr>
              <a:buSzPct val="46000"/>
            </a:pPr>
            <a:endParaRPr lang="en-US" altLang="ru-RU" sz="4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44611" y="3819689"/>
            <a:ext cx="3228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Каргаполов Юрий</a:t>
            </a:r>
            <a:r>
              <a:rPr lang="en-US" sz="2000" b="1" dirty="0" smtClean="0"/>
              <a:t>,</a:t>
            </a:r>
            <a:endParaRPr lang="ru-RU" sz="2000" b="1" dirty="0" smtClean="0"/>
          </a:p>
          <a:p>
            <a:r>
              <a:rPr lang="ru-RU" sz="2000" b="1" dirty="0" smtClean="0"/>
              <a:t>Генеральный директор</a:t>
            </a:r>
          </a:p>
          <a:p>
            <a:r>
              <a:rPr lang="ru-RU" sz="2000" b="1" dirty="0" smtClean="0"/>
              <a:t>Консорциума УЦПНА</a:t>
            </a:r>
            <a:endParaRPr lang="en-US" sz="20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10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 rot="19038717">
            <a:off x="5751213" y="1418414"/>
            <a:ext cx="2548667" cy="72794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</p:spPr>
      </p:pic>
      <p:sp>
        <p:nvSpPr>
          <p:cNvPr id="45" name="Номер слайда 2"/>
          <p:cNvSpPr txBox="1">
            <a:spLocks/>
          </p:cNvSpPr>
          <p:nvPr/>
        </p:nvSpPr>
        <p:spPr bwMode="auto">
          <a:xfrm>
            <a:off x="8623300" y="92443"/>
            <a:ext cx="45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10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Невозможность установления надлежащего ответчика.</a:t>
            </a:r>
          </a:p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Хостинг.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194" y="833856"/>
            <a:ext cx="4572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C:\Windows\System32&gt;tracert 185.104.45.60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Трассировка маршрута к </a:t>
            </a:r>
            <a:r>
              <a:rPr lang="fr-FR" sz="1100" dirty="0">
                <a:solidFill>
                  <a:srgbClr val="585858"/>
                </a:solidFill>
              </a:rPr>
              <a:t>web398.default-host.net [185.104.45.60]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с максимальным числом прыжков 30: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1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192.168.1.1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2     1 </a:t>
            </a:r>
            <a:r>
              <a:rPr lang="fr-FR" sz="1100" dirty="0">
                <a:solidFill>
                  <a:srgbClr val="585858"/>
                </a:solidFill>
              </a:rPr>
              <a:t>ms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 1 </a:t>
            </a:r>
            <a:r>
              <a:rPr lang="fr-FR" sz="1100" dirty="0">
                <a:solidFill>
                  <a:srgbClr val="585858"/>
                </a:solidFill>
              </a:rPr>
              <a:t>ms  46.164.143.169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3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 1 </a:t>
            </a:r>
            <a:r>
              <a:rPr lang="fr-FR" sz="1100" dirty="0">
                <a:solidFill>
                  <a:srgbClr val="585858"/>
                </a:solidFill>
              </a:rPr>
              <a:t>ms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13-249-179-213.</a:t>
            </a:r>
            <a:r>
              <a:rPr lang="fr-FR" sz="1100" dirty="0">
                <a:solidFill>
                  <a:srgbClr val="585858"/>
                </a:solidFill>
              </a:rPr>
              <a:t>ip.ukrtel.net [213.179.249.13]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4     *        *        *     </a:t>
            </a:r>
            <a:r>
              <a:rPr lang="ru-RU" sz="1100" dirty="0">
                <a:solidFill>
                  <a:srgbClr val="585858"/>
                </a:solidFill>
              </a:rPr>
              <a:t>Превышен интервал ожидания для запроса.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5    30 </a:t>
            </a:r>
            <a:r>
              <a:rPr lang="fr-FR" sz="1100" dirty="0">
                <a:solidFill>
                  <a:srgbClr val="585858"/>
                </a:solidFill>
              </a:rPr>
              <a:t>ms    30 ms    30 ms  126-129-132-95.pool.ukrtel.net [95.132.129.126] 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6     1 ms     1 ms     1 ms  core-gw.delta-x.ua [</a:t>
            </a:r>
            <a:r>
              <a:rPr lang="fr-FR" sz="1100" b="1" dirty="0">
                <a:solidFill>
                  <a:srgbClr val="00B050"/>
                </a:solidFill>
              </a:rPr>
              <a:t>195.64.185.2</a:t>
            </a:r>
            <a:r>
              <a:rPr lang="fr-FR" sz="1100" dirty="0">
                <a:solidFill>
                  <a:srgbClr val="585858"/>
                </a:solidFill>
              </a:rPr>
              <a:t>]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7     1 ms     1 ms     1 ms  web398.default-host.net [</a:t>
            </a:r>
            <a:r>
              <a:rPr lang="fr-FR" sz="1100" b="1" dirty="0">
                <a:solidFill>
                  <a:srgbClr val="0070C0"/>
                </a:solidFill>
              </a:rPr>
              <a:t>185.104.45.60</a:t>
            </a:r>
            <a:r>
              <a:rPr lang="fr-FR" sz="1100" dirty="0">
                <a:solidFill>
                  <a:srgbClr val="585858"/>
                </a:solidFill>
              </a:rPr>
              <a:t>]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Трассировка завершена</a:t>
            </a:r>
            <a:r>
              <a:rPr lang="ru-RU" sz="1100" dirty="0" smtClean="0">
                <a:solidFill>
                  <a:srgbClr val="585858"/>
                </a:solidFill>
              </a:rPr>
              <a:t>.</a:t>
            </a:r>
            <a:endParaRPr lang="ru-RU" sz="1100" dirty="0">
              <a:solidFill>
                <a:srgbClr val="58585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1088" y="810726"/>
            <a:ext cx="45720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/>
              <a:t>RIPE Database </a:t>
            </a:r>
            <a:r>
              <a:rPr lang="fr-FR" sz="1050" b="1" dirty="0" smtClean="0"/>
              <a:t>Query: </a:t>
            </a:r>
            <a:r>
              <a:rPr lang="fr-FR" sz="1050" b="1" dirty="0">
                <a:solidFill>
                  <a:srgbClr val="0070C0"/>
                </a:solidFill>
              </a:rPr>
              <a:t>185.104.45.60</a:t>
            </a:r>
          </a:p>
          <a:p>
            <a:endParaRPr lang="fr-FR" sz="1050" dirty="0" smtClean="0">
              <a:solidFill>
                <a:srgbClr val="585858"/>
              </a:solidFill>
            </a:endParaRPr>
          </a:p>
          <a:p>
            <a:r>
              <a:rPr lang="fr-FR" sz="1050" dirty="0" smtClean="0">
                <a:solidFill>
                  <a:srgbClr val="585858"/>
                </a:solidFill>
              </a:rPr>
              <a:t>role</a:t>
            </a:r>
            <a:r>
              <a:rPr lang="fr-FR" sz="1050" dirty="0">
                <a:solidFill>
                  <a:srgbClr val="585858"/>
                </a:solidFill>
              </a:rPr>
              <a:t>:           </a:t>
            </a:r>
            <a:r>
              <a:rPr lang="fr-FR" sz="1050" dirty="0" smtClean="0">
                <a:solidFill>
                  <a:srgbClr val="585858"/>
                </a:solidFill>
              </a:rPr>
              <a:t>         Inhosted </a:t>
            </a:r>
            <a:r>
              <a:rPr lang="fr-FR" sz="1050" dirty="0">
                <a:solidFill>
                  <a:srgbClr val="585858"/>
                </a:solidFill>
              </a:rPr>
              <a:t>LP administrative contacts</a:t>
            </a:r>
          </a:p>
          <a:p>
            <a:r>
              <a:rPr lang="fr-FR" sz="1050" dirty="0">
                <a:solidFill>
                  <a:srgbClr val="585858"/>
                </a:solidFill>
              </a:rPr>
              <a:t>address:     </a:t>
            </a:r>
            <a:r>
              <a:rPr lang="fr-FR" sz="1050" dirty="0" smtClean="0">
                <a:solidFill>
                  <a:srgbClr val="585858"/>
                </a:solidFill>
              </a:rPr>
              <a:t>        </a:t>
            </a:r>
            <a:r>
              <a:rPr lang="fr-FR" sz="1050" b="1" dirty="0" smtClean="0">
                <a:solidFill>
                  <a:srgbClr val="0070C0"/>
                </a:solidFill>
              </a:rPr>
              <a:t>Suite </a:t>
            </a:r>
            <a:r>
              <a:rPr lang="fr-FR" sz="1050" b="1" dirty="0">
                <a:solidFill>
                  <a:srgbClr val="0070C0"/>
                </a:solidFill>
              </a:rPr>
              <a:t>2, 5 St.Vincent str UK EH3 6SW Edinburgh</a:t>
            </a:r>
          </a:p>
          <a:p>
            <a:r>
              <a:rPr lang="fr-FR" sz="1050" dirty="0">
                <a:solidFill>
                  <a:srgbClr val="585858"/>
                </a:solidFill>
              </a:rPr>
              <a:t>e-mail:         </a:t>
            </a:r>
            <a:r>
              <a:rPr lang="fr-FR" sz="1050" dirty="0" smtClean="0">
                <a:solidFill>
                  <a:srgbClr val="585858"/>
                </a:solidFill>
              </a:rPr>
              <a:t>       contact@inhosted.com</a:t>
            </a:r>
            <a:endParaRPr lang="fr-FR" sz="1050" dirty="0">
              <a:solidFill>
                <a:srgbClr val="585858"/>
              </a:solidFill>
            </a:endParaRPr>
          </a:p>
          <a:p>
            <a:r>
              <a:rPr lang="fr-FR" sz="1050" dirty="0">
                <a:solidFill>
                  <a:srgbClr val="585858"/>
                </a:solidFill>
              </a:rPr>
              <a:t>nic-hdl:         </a:t>
            </a:r>
            <a:r>
              <a:rPr lang="fr-FR" sz="1050" dirty="0" smtClean="0">
                <a:solidFill>
                  <a:srgbClr val="585858"/>
                </a:solidFill>
              </a:rPr>
              <a:t>       IN2015-RIPE</a:t>
            </a:r>
            <a:endParaRPr lang="fr-FR" sz="1050" dirty="0">
              <a:solidFill>
                <a:srgbClr val="585858"/>
              </a:solidFill>
            </a:endParaRPr>
          </a:p>
          <a:p>
            <a:r>
              <a:rPr lang="fr-FR" sz="1050" dirty="0">
                <a:solidFill>
                  <a:srgbClr val="585858"/>
                </a:solidFill>
              </a:rPr>
              <a:t>mnt-by:         </a:t>
            </a:r>
            <a:r>
              <a:rPr lang="fr-FR" sz="1050" dirty="0" smtClean="0">
                <a:solidFill>
                  <a:srgbClr val="585858"/>
                </a:solidFill>
              </a:rPr>
              <a:t>       </a:t>
            </a:r>
            <a:r>
              <a:rPr lang="fr-FR" sz="1050" dirty="0">
                <a:solidFill>
                  <a:srgbClr val="585858"/>
                </a:solidFill>
              </a:rPr>
              <a:t>ED0118-MNT</a:t>
            </a:r>
          </a:p>
          <a:p>
            <a:r>
              <a:rPr lang="fr-FR" sz="1050" dirty="0">
                <a:solidFill>
                  <a:srgbClr val="585858"/>
                </a:solidFill>
              </a:rPr>
              <a:t>created:         </a:t>
            </a:r>
            <a:r>
              <a:rPr lang="fr-FR" sz="1050" dirty="0" smtClean="0">
                <a:solidFill>
                  <a:srgbClr val="585858"/>
                </a:solidFill>
              </a:rPr>
              <a:t>      2015-06-19T10:46:36Z</a:t>
            </a:r>
            <a:endParaRPr lang="fr-FR" sz="1050" dirty="0">
              <a:solidFill>
                <a:srgbClr val="585858"/>
              </a:solidFill>
            </a:endParaRPr>
          </a:p>
          <a:p>
            <a:r>
              <a:rPr lang="fr-FR" sz="1050" dirty="0">
                <a:solidFill>
                  <a:srgbClr val="585858"/>
                </a:solidFill>
              </a:rPr>
              <a:t>last-modified:   </a:t>
            </a:r>
            <a:r>
              <a:rPr lang="fr-FR" sz="1050" dirty="0" smtClean="0">
                <a:solidFill>
                  <a:srgbClr val="585858"/>
                </a:solidFill>
              </a:rPr>
              <a:t>   2015-08-03T16:33:29Z</a:t>
            </a:r>
            <a:endParaRPr lang="fr-FR" sz="1050" dirty="0">
              <a:solidFill>
                <a:srgbClr val="585858"/>
              </a:solidFill>
            </a:endParaRPr>
          </a:p>
          <a:p>
            <a:r>
              <a:rPr lang="fr-FR" sz="1050" dirty="0">
                <a:solidFill>
                  <a:srgbClr val="585858"/>
                </a:solidFill>
              </a:rPr>
              <a:t>source:          </a:t>
            </a:r>
            <a:r>
              <a:rPr lang="fr-FR" sz="1050" dirty="0" smtClean="0">
                <a:solidFill>
                  <a:srgbClr val="585858"/>
                </a:solidFill>
              </a:rPr>
              <a:t>      RIPE</a:t>
            </a:r>
            <a:endParaRPr lang="fr-FR" sz="1050" dirty="0">
              <a:solidFill>
                <a:srgbClr val="585858"/>
              </a:solidFill>
            </a:endParaRPr>
          </a:p>
          <a:p>
            <a:r>
              <a:rPr lang="fr-FR" sz="1050" dirty="0">
                <a:solidFill>
                  <a:srgbClr val="585858"/>
                </a:solidFill>
              </a:rPr>
              <a:t>abuse-mailbox:   contact@inhosted.com</a:t>
            </a:r>
            <a:endParaRPr lang="ru-RU" sz="1050" dirty="0">
              <a:solidFill>
                <a:srgbClr val="5858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1088" y="2812373"/>
            <a:ext cx="45720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/>
              <a:t>RIPE Database Query: </a:t>
            </a:r>
            <a:r>
              <a:rPr lang="fr-FR" sz="1050" b="1" dirty="0">
                <a:solidFill>
                  <a:srgbClr val="00B050"/>
                </a:solidFill>
              </a:rPr>
              <a:t>195.64.185.2</a:t>
            </a:r>
          </a:p>
          <a:p>
            <a:endParaRPr lang="fr-FR" sz="1050" dirty="0" smtClean="0"/>
          </a:p>
          <a:p>
            <a:r>
              <a:rPr lang="fr-FR" sz="1050" dirty="0" smtClean="0"/>
              <a:t>organisation</a:t>
            </a:r>
            <a:r>
              <a:rPr lang="fr-FR" sz="1050" dirty="0"/>
              <a:t>:    ORG-LA230-RIPE</a:t>
            </a:r>
          </a:p>
          <a:p>
            <a:r>
              <a:rPr lang="fr-FR" sz="1050" dirty="0" smtClean="0"/>
              <a:t>org-type</a:t>
            </a:r>
            <a:r>
              <a:rPr lang="fr-FR" sz="1050" dirty="0"/>
              <a:t>:        </a:t>
            </a:r>
            <a:r>
              <a:rPr lang="fr-FR" sz="1050" dirty="0" smtClean="0"/>
              <a:t>   OTHER</a:t>
            </a:r>
            <a:endParaRPr lang="fr-FR" sz="1050" dirty="0"/>
          </a:p>
          <a:p>
            <a:r>
              <a:rPr lang="fr-FR" sz="1050" dirty="0"/>
              <a:t>address:         </a:t>
            </a:r>
            <a:r>
              <a:rPr lang="fr-FR" sz="1050" dirty="0" smtClean="0"/>
              <a:t>  </a:t>
            </a:r>
            <a:r>
              <a:rPr lang="fr-FR" sz="1050" b="1" dirty="0" smtClean="0">
                <a:solidFill>
                  <a:srgbClr val="00B050"/>
                </a:solidFill>
              </a:rPr>
              <a:t>Ukriane</a:t>
            </a:r>
            <a:r>
              <a:rPr lang="fr-FR" sz="1050" b="1" dirty="0">
                <a:solidFill>
                  <a:srgbClr val="00B050"/>
                </a:solidFill>
              </a:rPr>
              <a:t>, Kyiv</a:t>
            </a:r>
          </a:p>
          <a:p>
            <a:r>
              <a:rPr lang="fr-FR" sz="1050" dirty="0"/>
              <a:t>address:         </a:t>
            </a:r>
            <a:r>
              <a:rPr lang="fr-FR" sz="1050" dirty="0" smtClean="0"/>
              <a:t>  </a:t>
            </a:r>
            <a:r>
              <a:rPr lang="fr-FR" sz="1050" b="1" dirty="0" smtClean="0">
                <a:solidFill>
                  <a:srgbClr val="00B050"/>
                </a:solidFill>
              </a:rPr>
              <a:t>PO </a:t>
            </a:r>
            <a:r>
              <a:rPr lang="fr-FR" sz="1050" b="1" dirty="0">
                <a:solidFill>
                  <a:srgbClr val="00B050"/>
                </a:solidFill>
              </a:rPr>
              <a:t>Box 65, 03065</a:t>
            </a:r>
          </a:p>
          <a:p>
            <a:r>
              <a:rPr lang="fr-FR" sz="1050" dirty="0"/>
              <a:t>e-mail:          </a:t>
            </a:r>
            <a:r>
              <a:rPr lang="fr-FR" sz="1050" dirty="0" smtClean="0"/>
              <a:t>    abuse@delta-x.ua</a:t>
            </a:r>
            <a:endParaRPr lang="fr-FR" sz="1050" dirty="0"/>
          </a:p>
          <a:p>
            <a:r>
              <a:rPr lang="fr-FR" sz="1050" dirty="0" smtClean="0"/>
              <a:t>admin-c</a:t>
            </a:r>
            <a:r>
              <a:rPr lang="fr-FR" sz="1050" dirty="0"/>
              <a:t>:        </a:t>
            </a:r>
            <a:r>
              <a:rPr lang="fr-FR" sz="1050" dirty="0" smtClean="0"/>
              <a:t>   </a:t>
            </a:r>
            <a:r>
              <a:rPr lang="fr-FR" sz="1050" dirty="0"/>
              <a:t>DX2008-RIPE</a:t>
            </a:r>
          </a:p>
          <a:p>
            <a:r>
              <a:rPr lang="fr-FR" sz="1050" dirty="0"/>
              <a:t>mnt-ref:         </a:t>
            </a:r>
            <a:r>
              <a:rPr lang="fr-FR" sz="1050" dirty="0" smtClean="0"/>
              <a:t>   DELTAXUA-MNT</a:t>
            </a:r>
            <a:endParaRPr lang="fr-FR" sz="1050" dirty="0"/>
          </a:p>
          <a:p>
            <a:r>
              <a:rPr lang="fr-FR" sz="1050" dirty="0"/>
              <a:t>mnt-by:          </a:t>
            </a:r>
            <a:r>
              <a:rPr lang="fr-FR" sz="1050" dirty="0" smtClean="0"/>
              <a:t>   DELTAXUA-MNT</a:t>
            </a:r>
            <a:endParaRPr lang="fr-FR" sz="1050" dirty="0"/>
          </a:p>
          <a:p>
            <a:r>
              <a:rPr lang="fr-FR" sz="1050" dirty="0"/>
              <a:t>abuse-c:        </a:t>
            </a:r>
            <a:r>
              <a:rPr lang="fr-FR" sz="1050" dirty="0" smtClean="0"/>
              <a:t>   </a:t>
            </a:r>
            <a:r>
              <a:rPr lang="fr-FR" sz="1050" dirty="0"/>
              <a:t>DX2008-RIPE</a:t>
            </a:r>
          </a:p>
          <a:p>
            <a:r>
              <a:rPr lang="fr-FR" sz="1050" dirty="0"/>
              <a:t>created:         </a:t>
            </a:r>
            <a:r>
              <a:rPr lang="fr-FR" sz="1050" dirty="0" smtClean="0"/>
              <a:t>   2009-07-03T12:49:58Z</a:t>
            </a:r>
            <a:endParaRPr lang="fr-FR" sz="1050" dirty="0"/>
          </a:p>
          <a:p>
            <a:r>
              <a:rPr lang="fr-FR" sz="1050" dirty="0"/>
              <a:t>last-modified:   2017-07-26T13:58:27Z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4194" y="833855"/>
            <a:ext cx="4572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C:\Windows\System32&gt;tracert 185.104.45.60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Трассировка маршрута к </a:t>
            </a:r>
            <a:r>
              <a:rPr lang="fr-FR" sz="1100" dirty="0">
                <a:solidFill>
                  <a:srgbClr val="585858"/>
                </a:solidFill>
              </a:rPr>
              <a:t>web398.default-host.net [185.104.45.60]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с максимальным числом прыжков 30: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1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192.168.1.1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2     1 </a:t>
            </a:r>
            <a:r>
              <a:rPr lang="fr-FR" sz="1100" dirty="0">
                <a:solidFill>
                  <a:srgbClr val="585858"/>
                </a:solidFill>
              </a:rPr>
              <a:t>ms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 1 </a:t>
            </a:r>
            <a:r>
              <a:rPr lang="fr-FR" sz="1100" dirty="0">
                <a:solidFill>
                  <a:srgbClr val="585858"/>
                </a:solidFill>
              </a:rPr>
              <a:t>ms  46.164.143.169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3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   1 </a:t>
            </a:r>
            <a:r>
              <a:rPr lang="fr-FR" sz="1100" dirty="0">
                <a:solidFill>
                  <a:srgbClr val="585858"/>
                </a:solidFill>
              </a:rPr>
              <a:t>ms    &lt;1 </a:t>
            </a:r>
            <a:r>
              <a:rPr lang="ru-RU" sz="1100" dirty="0" err="1">
                <a:solidFill>
                  <a:srgbClr val="585858"/>
                </a:solidFill>
              </a:rPr>
              <a:t>мс</a:t>
            </a:r>
            <a:r>
              <a:rPr lang="ru-RU" sz="1100" dirty="0">
                <a:solidFill>
                  <a:srgbClr val="585858"/>
                </a:solidFill>
              </a:rPr>
              <a:t>  13-249-179-213.</a:t>
            </a:r>
            <a:r>
              <a:rPr lang="fr-FR" sz="1100" dirty="0">
                <a:solidFill>
                  <a:srgbClr val="585858"/>
                </a:solidFill>
              </a:rPr>
              <a:t>ip.ukrtel.net [213.179.249.13]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4     *        *        *     </a:t>
            </a:r>
            <a:r>
              <a:rPr lang="ru-RU" sz="1100" dirty="0">
                <a:solidFill>
                  <a:srgbClr val="585858"/>
                </a:solidFill>
              </a:rPr>
              <a:t>Превышен интервал ожидания для запроса.</a:t>
            </a:r>
          </a:p>
          <a:p>
            <a:r>
              <a:rPr lang="ru-RU" sz="1100" dirty="0">
                <a:solidFill>
                  <a:srgbClr val="585858"/>
                </a:solidFill>
              </a:rPr>
              <a:t> 5    30 </a:t>
            </a:r>
            <a:r>
              <a:rPr lang="fr-FR" sz="1100" dirty="0">
                <a:solidFill>
                  <a:srgbClr val="585858"/>
                </a:solidFill>
              </a:rPr>
              <a:t>ms    30 ms    30 ms  126-129-132-95.pool.ukrtel.net [95.132.129.126] 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6     1 ms     1 ms     1 ms  core-gw.delta-x.ua [</a:t>
            </a:r>
            <a:r>
              <a:rPr lang="fr-FR" sz="1100" b="1" dirty="0">
                <a:solidFill>
                  <a:srgbClr val="00B050"/>
                </a:solidFill>
              </a:rPr>
              <a:t>195.64.185.2</a:t>
            </a:r>
            <a:r>
              <a:rPr lang="fr-FR" sz="1100" dirty="0">
                <a:solidFill>
                  <a:srgbClr val="585858"/>
                </a:solidFill>
              </a:rPr>
              <a:t>]</a:t>
            </a:r>
          </a:p>
          <a:p>
            <a:r>
              <a:rPr lang="fr-FR" sz="1100" dirty="0">
                <a:solidFill>
                  <a:srgbClr val="585858"/>
                </a:solidFill>
              </a:rPr>
              <a:t> 7     </a:t>
            </a:r>
            <a:r>
              <a:rPr lang="fr-FR" sz="1100" b="1" dirty="0">
                <a:solidFill>
                  <a:srgbClr val="FF0000"/>
                </a:solidFill>
              </a:rPr>
              <a:t>1 ms     1 ms     1 ms </a:t>
            </a:r>
            <a:r>
              <a:rPr lang="fr-FR" sz="1100" dirty="0">
                <a:solidFill>
                  <a:srgbClr val="585858"/>
                </a:solidFill>
              </a:rPr>
              <a:t> web398.default-host.net [</a:t>
            </a:r>
            <a:r>
              <a:rPr lang="fr-FR" sz="1100" b="1" dirty="0">
                <a:solidFill>
                  <a:srgbClr val="0070C0"/>
                </a:solidFill>
              </a:rPr>
              <a:t>185.104.45.60</a:t>
            </a:r>
            <a:r>
              <a:rPr lang="fr-FR" sz="1100" dirty="0">
                <a:solidFill>
                  <a:srgbClr val="585858"/>
                </a:solidFill>
              </a:rPr>
              <a:t>]</a:t>
            </a:r>
          </a:p>
          <a:p>
            <a:r>
              <a:rPr lang="ru-RU" sz="1100" dirty="0">
                <a:solidFill>
                  <a:srgbClr val="585858"/>
                </a:solidFill>
              </a:rPr>
              <a:t>Трассировка завершена</a:t>
            </a:r>
            <a:r>
              <a:rPr lang="ru-RU" sz="1100" dirty="0" smtClean="0">
                <a:solidFill>
                  <a:srgbClr val="585858"/>
                </a:solidFill>
              </a:rPr>
              <a:t>.</a:t>
            </a:r>
            <a:endParaRPr lang="ru-RU" sz="1100" dirty="0">
              <a:solidFill>
                <a:srgbClr val="585858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77" y="3313221"/>
            <a:ext cx="1006857" cy="11912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8849" y="357824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ms</a:t>
            </a:r>
            <a:r>
              <a:rPr lang="en-US" b="1" dirty="0" smtClean="0">
                <a:solidFill>
                  <a:srgbClr val="FF0000"/>
                </a:solidFill>
              </a:rPr>
              <a:t> ???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787" y="3427423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</a:rPr>
              <a:t>195.64.185.2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7076" y="3280613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70C0"/>
                </a:solidFill>
              </a:rPr>
              <a:t>185.104.45.60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275" y="3794172"/>
            <a:ext cx="1076823" cy="7356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31018" y="3878878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2302 км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11170477">
            <a:off x="1142278" y="3848312"/>
            <a:ext cx="2297758" cy="109056"/>
          </a:xfrm>
          <a:prstGeom prst="strip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8AD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39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5" grpId="0"/>
      <p:bldP spid="19" grpId="0"/>
      <p:bldP spid="20" grpId="0"/>
      <p:bldP spid="2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11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 rot="19038717">
            <a:off x="5751213" y="1418414"/>
            <a:ext cx="2548667" cy="72794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</p:spPr>
      </p:pic>
      <p:sp>
        <p:nvSpPr>
          <p:cNvPr id="45" name="Номер слайда 2"/>
          <p:cNvSpPr txBox="1">
            <a:spLocks/>
          </p:cNvSpPr>
          <p:nvPr/>
        </p:nvSpPr>
        <p:spPr bwMode="auto">
          <a:xfrm>
            <a:off x="8623300" y="92443"/>
            <a:ext cx="45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11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Блокировки.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195" y="3051390"/>
            <a:ext cx="715151" cy="6952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75989" y="3803130"/>
            <a:ext cx="14332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Запрос клиента (браузер):</a:t>
            </a:r>
          </a:p>
          <a:p>
            <a:pPr algn="ctr"/>
            <a:r>
              <a:rPr lang="ru-RU" b="1" dirty="0">
                <a:latin typeface="Calibri" panose="020F0502020204030204" pitchFamily="34" charset="0"/>
              </a:rPr>
              <a:t>какой </a:t>
            </a:r>
            <a:r>
              <a:rPr lang="en-US" b="1" dirty="0">
                <a:latin typeface="Calibri" panose="020F0502020204030204" pitchFamily="34" charset="0"/>
              </a:rPr>
              <a:t>IP-</a:t>
            </a:r>
            <a:r>
              <a:rPr lang="ru-RU" b="1" dirty="0">
                <a:latin typeface="Calibri" panose="020F0502020204030204" pitchFamily="34" charset="0"/>
              </a:rPr>
              <a:t>адрес у ресурса </a:t>
            </a:r>
            <a:r>
              <a:rPr lang="en-US" b="1" dirty="0" smtClean="0">
                <a:latin typeface="Calibri" panose="020F0502020204030204" pitchFamily="34" charset="0"/>
              </a:rPr>
              <a:t>formula.org</a:t>
            </a:r>
            <a:r>
              <a:rPr lang="ru-RU" b="1" dirty="0" smtClean="0">
                <a:latin typeface="Calibri" panose="020F0502020204030204" pitchFamily="34" charset="0"/>
              </a:rPr>
              <a:t>?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344" y="2861394"/>
            <a:ext cx="783269" cy="107524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36463" y="3936636"/>
            <a:ext cx="1808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DNS-cache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Интернет-провайдера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554" y="1112037"/>
            <a:ext cx="783269" cy="10752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491" y="1008632"/>
            <a:ext cx="866478" cy="114864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400344" y="740603"/>
            <a:ext cx="3022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Реестр запрещённых сайтов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URL + IP</a:t>
            </a:r>
            <a:endParaRPr lang="ru-RU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HTTP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HTTPS: </a:t>
            </a:r>
            <a:r>
              <a:rPr lang="ru-RU" b="1" dirty="0">
                <a:latin typeface="Calibri" panose="020F0502020204030204" pitchFamily="34" charset="0"/>
              </a:rPr>
              <a:t>как домен</a:t>
            </a:r>
            <a:endParaRPr lang="en-US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Домен + </a:t>
            </a:r>
            <a:r>
              <a:rPr lang="en-US" b="1" dirty="0">
                <a:latin typeface="Calibri" panose="020F0502020204030204" pitchFamily="34" charset="0"/>
              </a:rPr>
              <a:t>IP</a:t>
            </a:r>
            <a:endParaRPr lang="ru-RU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HTTP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HTTPS: SNI / IP / DNS</a:t>
            </a:r>
            <a:endParaRPr lang="ru-RU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Домен по маске </a:t>
            </a:r>
            <a:r>
              <a:rPr lang="en-US" b="1" dirty="0">
                <a:latin typeface="Calibri" panose="020F0502020204030204" pitchFamily="34" charset="0"/>
              </a:rPr>
              <a:t>+ IP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Единичный </a:t>
            </a:r>
            <a:r>
              <a:rPr lang="en-US" b="1" dirty="0">
                <a:latin typeface="Calibri" panose="020F0502020204030204" pitchFamily="34" charset="0"/>
              </a:rPr>
              <a:t>IP </a:t>
            </a:r>
            <a:r>
              <a:rPr lang="ru-RU" b="1" dirty="0">
                <a:latin typeface="Calibri" panose="020F0502020204030204" pitchFamily="34" charset="0"/>
              </a:rPr>
              <a:t>или блок-</a:t>
            </a:r>
            <a:r>
              <a:rPr lang="en-US" b="1" dirty="0">
                <a:latin typeface="Calibri" panose="020F0502020204030204" pitchFamily="34" charset="0"/>
              </a:rPr>
              <a:t>IP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4121" y="740603"/>
            <a:ext cx="16480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WEB-</a:t>
            </a:r>
            <a:r>
              <a:rPr lang="ru-RU" dirty="0">
                <a:latin typeface="Calibri" panose="020F0502020204030204" pitchFamily="34" charset="0"/>
              </a:rPr>
              <a:t>сервер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с сайтом  </a:t>
            </a:r>
            <a:r>
              <a:rPr lang="en-US" b="1" dirty="0">
                <a:latin typeface="Calibri" panose="020F0502020204030204" pitchFamily="34" charset="0"/>
              </a:rPr>
              <a:t>formula.org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</a:rPr>
              <a:t>по </a:t>
            </a:r>
            <a:r>
              <a:rPr lang="en-US" dirty="0">
                <a:latin typeface="Calibri" panose="020F0502020204030204" pitchFamily="34" charset="0"/>
              </a:rPr>
              <a:t>IP-</a:t>
            </a:r>
            <a:r>
              <a:rPr lang="ru-RU" dirty="0">
                <a:latin typeface="Calibri" panose="020F0502020204030204" pitchFamily="34" charset="0"/>
              </a:rPr>
              <a:t>адресу: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69.172.201.153</a:t>
            </a:r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3474455" y="3480328"/>
            <a:ext cx="2167889" cy="107513"/>
          </a:xfrm>
          <a:prstGeom prst="rightArrow">
            <a:avLst>
              <a:gd name="adj1" fmla="val 50000"/>
              <a:gd name="adj2" fmla="val 142446"/>
            </a:avLst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IP </a:t>
            </a:r>
            <a:r>
              <a:rPr lang="ru-RU" sz="1200" b="1" i="1" dirty="0" smtClean="0">
                <a:solidFill>
                  <a:schemeClr val="tx1"/>
                </a:solidFill>
              </a:rPr>
              <a:t>для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>
                <a:latin typeface="Calibri" panose="020F0502020204030204" pitchFamily="34" charset="0"/>
              </a:rPr>
              <a:t>formula.org</a:t>
            </a:r>
            <a:r>
              <a:rPr lang="ru-RU" sz="1200" b="1" i="1" dirty="0" smtClean="0">
                <a:solidFill>
                  <a:schemeClr val="tx1"/>
                </a:solidFill>
              </a:rPr>
              <a:t>?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5850815" y="2097283"/>
            <a:ext cx="45719" cy="897617"/>
          </a:xfrm>
          <a:prstGeom prst="up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6204715" y="2137968"/>
            <a:ext cx="45719" cy="856932"/>
          </a:xfrm>
          <a:prstGeom prst="down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Стрелка влево 32"/>
          <p:cNvSpPr/>
          <p:nvPr/>
        </p:nvSpPr>
        <p:spPr>
          <a:xfrm>
            <a:off x="3553346" y="3291502"/>
            <a:ext cx="2020091" cy="107513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>
                <a:solidFill>
                  <a:schemeClr val="tx1"/>
                </a:solidFill>
              </a:rPr>
              <a:t>IP=</a:t>
            </a:r>
            <a:r>
              <a:rPr lang="ru-RU" sz="1200" b="1" i="1" dirty="0">
                <a:solidFill>
                  <a:schemeClr val="tx1"/>
                </a:solidFill>
              </a:rPr>
              <a:t>69.172.201.153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3138352" y="2116591"/>
            <a:ext cx="45719" cy="8976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92252" y="2157276"/>
            <a:ext cx="54974" cy="8569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93" y="2654486"/>
            <a:ext cx="866478" cy="114864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09299" y="3803130"/>
            <a:ext cx="1648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Сайт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yandex.ru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</a:rPr>
              <a:t>по </a:t>
            </a:r>
            <a:r>
              <a:rPr lang="en-US" dirty="0">
                <a:latin typeface="Calibri" panose="020F0502020204030204" pitchFamily="34" charset="0"/>
              </a:rPr>
              <a:t>IP-</a:t>
            </a:r>
            <a:r>
              <a:rPr lang="ru-RU" dirty="0">
                <a:latin typeface="Calibri" panose="020F0502020204030204" pitchFamily="34" charset="0"/>
              </a:rPr>
              <a:t>адресу: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77.88.55.60 </a:t>
            </a:r>
            <a:endParaRPr lang="ru-RU" dirty="0"/>
          </a:p>
        </p:txBody>
      </p:sp>
      <p:pic>
        <p:nvPicPr>
          <p:cNvPr id="16402" name="Рисунок 164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178" y="3390275"/>
            <a:ext cx="324546" cy="314588"/>
          </a:xfrm>
          <a:prstGeom prst="rect">
            <a:avLst/>
          </a:prstGeom>
        </p:spPr>
      </p:pic>
      <p:sp>
        <p:nvSpPr>
          <p:cNvPr id="89" name="Стрелка влево 88"/>
          <p:cNvSpPr/>
          <p:nvPr/>
        </p:nvSpPr>
        <p:spPr>
          <a:xfrm>
            <a:off x="3519739" y="3300468"/>
            <a:ext cx="2020091" cy="107513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IP=</a:t>
            </a:r>
            <a:r>
              <a:rPr lang="ru-RU" sz="1200" b="1" i="1" dirty="0">
                <a:solidFill>
                  <a:srgbClr val="FF0000"/>
                </a:solidFill>
              </a:rPr>
              <a:t>77.88.55.60</a:t>
            </a:r>
          </a:p>
        </p:txBody>
      </p:sp>
      <p:sp>
        <p:nvSpPr>
          <p:cNvPr id="16403" name="Стрелка влево 16402"/>
          <p:cNvSpPr/>
          <p:nvPr/>
        </p:nvSpPr>
        <p:spPr>
          <a:xfrm>
            <a:off x="1709271" y="3291502"/>
            <a:ext cx="1209220" cy="1075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404" name="Рисунок 164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2303" y="3058798"/>
            <a:ext cx="558675" cy="559000"/>
          </a:xfrm>
          <a:prstGeom prst="rect">
            <a:avLst/>
          </a:prstGeom>
        </p:spPr>
      </p:pic>
      <p:sp>
        <p:nvSpPr>
          <p:cNvPr id="92" name="Стрелка вправо 91"/>
          <p:cNvSpPr/>
          <p:nvPr/>
        </p:nvSpPr>
        <p:spPr>
          <a:xfrm>
            <a:off x="3474454" y="3493812"/>
            <a:ext cx="2167889" cy="107513"/>
          </a:xfrm>
          <a:prstGeom prst="rightArrow">
            <a:avLst>
              <a:gd name="adj1" fmla="val 50000"/>
              <a:gd name="adj2" fmla="val 142446"/>
            </a:avLst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IP </a:t>
            </a:r>
            <a:r>
              <a:rPr lang="ru-RU" sz="1200" b="1" i="1" dirty="0" smtClean="0">
                <a:solidFill>
                  <a:schemeClr val="tx1"/>
                </a:solidFill>
              </a:rPr>
              <a:t>для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latin typeface="Calibri" panose="020F0502020204030204" pitchFamily="34" charset="0"/>
              </a:rPr>
              <a:t>yandex.ru</a:t>
            </a:r>
            <a:r>
              <a:rPr lang="ru-RU" sz="1200" b="1" i="1" dirty="0" smtClean="0">
                <a:solidFill>
                  <a:schemeClr val="tx1"/>
                </a:solidFill>
              </a:rPr>
              <a:t>?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993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5" grpId="0" animBg="1"/>
      <p:bldP spid="37" grpId="0"/>
      <p:bldP spid="89" grpId="0" animBg="1"/>
      <p:bldP spid="16403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12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 rot="19038717">
            <a:off x="5751213" y="1418414"/>
            <a:ext cx="2548667" cy="72794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</p:spPr>
      </p:pic>
      <p:sp>
        <p:nvSpPr>
          <p:cNvPr id="45" name="Номер слайда 2"/>
          <p:cNvSpPr txBox="1">
            <a:spLocks/>
          </p:cNvSpPr>
          <p:nvPr/>
        </p:nvSpPr>
        <p:spPr bwMode="auto">
          <a:xfrm>
            <a:off x="8623300" y="92443"/>
            <a:ext cx="45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12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Кого </a:t>
            </a:r>
            <a:r>
              <a:rPr lang="ru-RU" sz="2000" b="1" dirty="0">
                <a:solidFill>
                  <a:schemeClr val="tx1"/>
                </a:solidFill>
                <a:sym typeface="Arial"/>
              </a:rPr>
              <a:t>назначить </a:t>
            </a:r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надлежащим ответчиком?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91" y="838561"/>
            <a:ext cx="1053896" cy="75453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20" y="1593093"/>
            <a:ext cx="754532" cy="7545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10" y="884017"/>
            <a:ext cx="1092655" cy="738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163" y="1732441"/>
            <a:ext cx="696000" cy="69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051" y="2331781"/>
            <a:ext cx="746750" cy="74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060" y="3618793"/>
            <a:ext cx="606659" cy="606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896" y="2629018"/>
            <a:ext cx="531266" cy="729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359" y="3614251"/>
            <a:ext cx="648657" cy="646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946" y="1582937"/>
            <a:ext cx="727295" cy="727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532287" y="1628495"/>
            <a:ext cx="1648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Интернет-провайдер доступа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64519" y="2343413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Хостинг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0510" y="3009017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Хостер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256795" y="3707925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Владелец сайта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782556" y="4285517"/>
            <a:ext cx="1648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Владелец  контента на сайте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393838" y="3399398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Регистратор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744392" y="4349033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Регистр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718112" y="2304967"/>
            <a:ext cx="1648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Владелец учётной записи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43142" y="2488065"/>
            <a:ext cx="1648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Holder of the Domain Name</a:t>
            </a:r>
            <a:endParaRPr lang="ru-RU" sz="16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423" y="2939222"/>
            <a:ext cx="624265" cy="6242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616" y="936922"/>
            <a:ext cx="587655" cy="65617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4251139" y="1050431"/>
            <a:ext cx="16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DNS</a:t>
            </a:r>
            <a:r>
              <a:rPr lang="ru-RU" b="1" dirty="0" smtClean="0">
                <a:latin typeface="Calibri" panose="020F0502020204030204" pitchFamily="34" charset="0"/>
              </a:rPr>
              <a:t>-провайдер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8117" y="1138835"/>
            <a:ext cx="558675" cy="5590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85314" y="2383027"/>
            <a:ext cx="1564560" cy="821513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55" y="-6748"/>
            <a:ext cx="7151509" cy="51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407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53" y="978795"/>
            <a:ext cx="572254" cy="10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hape 53"/>
          <p:cNvSpPr txBox="1">
            <a:spLocks noChangeArrowheads="1"/>
          </p:cNvSpPr>
          <p:nvPr/>
        </p:nvSpPr>
        <p:spPr bwMode="auto">
          <a:xfrm>
            <a:off x="5865813" y="3852863"/>
            <a:ext cx="32781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 dirty="0" smtClean="0">
                <a:solidFill>
                  <a:srgbClr val="F3F3F3"/>
                </a:solidFill>
              </a:rPr>
              <a:t>УЦПНА</a:t>
            </a:r>
            <a:endParaRPr lang="ru-RU" altLang="ru-RU" sz="6000" b="1" dirty="0">
              <a:solidFill>
                <a:srgbClr val="F3F3F3"/>
              </a:solidFill>
            </a:endParaRPr>
          </a:p>
        </p:txBody>
      </p:sp>
      <p:sp>
        <p:nvSpPr>
          <p:cNvPr id="10" name="Shape 90"/>
          <p:cNvSpPr txBox="1"/>
          <p:nvPr/>
        </p:nvSpPr>
        <p:spPr>
          <a:xfrm>
            <a:off x="2411423" y="1039813"/>
            <a:ext cx="5287962" cy="25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defRPr/>
            </a:pPr>
            <a:endParaRPr lang="ru-RU" sz="1800" b="1" kern="0" dirty="0" smtClean="0"/>
          </a:p>
          <a:p>
            <a:pPr algn="ctr" eaLnBrk="1" fontAlgn="auto" hangingPunct="1">
              <a:defRPr/>
            </a:pPr>
            <a:r>
              <a:rPr lang="ru-RU" sz="4000" b="1" kern="0" dirty="0" smtClean="0"/>
              <a:t>Спасибо</a:t>
            </a:r>
            <a:r>
              <a:rPr lang="en-US" sz="4000" b="1" kern="0" dirty="0" smtClean="0"/>
              <a:t>!</a:t>
            </a:r>
          </a:p>
          <a:p>
            <a:pPr algn="ctr" eaLnBrk="1" fontAlgn="auto" hangingPunct="1">
              <a:defRPr/>
            </a:pPr>
            <a:r>
              <a:rPr lang="ru-RU" sz="4000" b="1" kern="0" dirty="0" smtClean="0"/>
              <a:t>Вопросы</a:t>
            </a:r>
            <a:r>
              <a:rPr lang="en-US" sz="4000" b="1" kern="0" dirty="0" smtClean="0"/>
              <a:t>?</a:t>
            </a:r>
            <a:endParaRPr lang="uk-UA" sz="4000" b="1" kern="0" dirty="0" smtClean="0"/>
          </a:p>
          <a:p>
            <a:pPr algn="ctr" eaLnBrk="1" fontAlgn="auto" hangingPunct="1">
              <a:defRPr/>
            </a:pPr>
            <a:endParaRPr lang="uk-UA" sz="2800" b="1" kern="0" dirty="0"/>
          </a:p>
          <a:p>
            <a:pPr marL="2244725" eaLnBrk="1" fontAlgn="auto" hangingPunct="1">
              <a:defRPr/>
            </a:pPr>
            <a:r>
              <a:rPr lang="ru-RU" sz="2000" b="1" kern="0" dirty="0" smtClean="0"/>
              <a:t>Юрий Каргаполов</a:t>
            </a:r>
            <a:endParaRPr lang="en-US" sz="2000" b="1" kern="0" dirty="0" smtClean="0"/>
          </a:p>
          <a:p>
            <a:pPr marL="2244725" eaLnBrk="1" fontAlgn="auto" hangingPunct="1">
              <a:spcBef>
                <a:spcPts val="300"/>
              </a:spcBef>
              <a:defRPr/>
            </a:pPr>
            <a:r>
              <a:rPr lang="en-US" sz="1800" b="1" kern="0" dirty="0" smtClean="0">
                <a:hlinkClick r:id="rId4"/>
              </a:rPr>
              <a:t>mailto:</a:t>
            </a:r>
            <a:r>
              <a:rPr lang="en-US" sz="1800" b="1" dirty="0" smtClean="0">
                <a:hlinkClick r:id="rId4"/>
              </a:rPr>
              <a:t>yvk@uanic.net</a:t>
            </a:r>
            <a:r>
              <a:rPr lang="en-US" sz="1800" b="1" dirty="0" smtClean="0"/>
              <a:t> </a:t>
            </a:r>
            <a:endParaRPr lang="en-US" sz="1800" b="1" kern="0" dirty="0" smtClean="0"/>
          </a:p>
          <a:p>
            <a:pPr marL="2244725" eaLnBrk="1" fontAlgn="auto" hangingPunct="1">
              <a:spcBef>
                <a:spcPts val="300"/>
              </a:spcBef>
              <a:defRPr/>
            </a:pPr>
            <a:r>
              <a:rPr lang="en-US" sz="1800" b="1" kern="0" dirty="0" smtClean="0"/>
              <a:t>Skype:yvk777</a:t>
            </a:r>
          </a:p>
          <a:p>
            <a:pPr algn="r" eaLnBrk="1" fontAlgn="auto" hangingPunct="1">
              <a:defRPr/>
            </a:pPr>
            <a:endParaRPr lang="ru-RU" sz="1800" b="1" kern="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3" name="Shape 57"/>
          <p:cNvCxnSpPr>
            <a:cxnSpLocks noChangeShapeType="1"/>
          </p:cNvCxnSpPr>
          <p:nvPr/>
        </p:nvCxnSpPr>
        <p:spPr bwMode="auto">
          <a:xfrm>
            <a:off x="1690597" y="1620838"/>
            <a:ext cx="0" cy="1901825"/>
          </a:xfrm>
          <a:prstGeom prst="straightConnector1">
            <a:avLst/>
          </a:prstGeom>
          <a:noFill/>
          <a:ln w="19050">
            <a:solidFill>
              <a:srgbClr val="D9D9D9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85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6529733" y="632625"/>
            <a:ext cx="1970016" cy="1048347"/>
          </a:xfrm>
          <a:prstGeom prst="cloud">
            <a:avLst/>
          </a:prstGeom>
          <a:solidFill>
            <a:srgbClr val="BAD4E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2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sym typeface="Arial"/>
              </a:rPr>
              <a:t>Internet Governance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79" y="632625"/>
            <a:ext cx="7078919" cy="45810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34679" y="774787"/>
            <a:ext cx="35137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>
                <a:solidFill>
                  <a:srgbClr val="2C4466"/>
                </a:solidFill>
              </a:rPr>
              <a:t>ITU</a:t>
            </a:r>
          </a:p>
        </p:txBody>
      </p:sp>
    </p:spTree>
    <p:extLst>
      <p:ext uri="{BB962C8B-B14F-4D97-AF65-F5344CB8AC3E}">
        <p14:creationId xmlns:p14="http://schemas.microsoft.com/office/powerpoint/2010/main" xmlns="" val="3124205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85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3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sym typeface="Arial"/>
              </a:rPr>
              <a:t>Internet Governance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295" y="1320800"/>
            <a:ext cx="2540706" cy="2724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99" y="508000"/>
            <a:ext cx="5651654" cy="45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35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  <a:noFill/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4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910" y="121191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Что такое доменные имена?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834" y="263097"/>
            <a:ext cx="1585236" cy="1060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218" y="592602"/>
            <a:ext cx="852933" cy="65208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50026" y="1029594"/>
            <a:ext cx="1152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4B183"/>
                </a:solidFill>
                <a:latin typeface="Calibri" panose="020F0502020204030204" pitchFamily="34" charset="0"/>
              </a:rPr>
              <a:t>gTLD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8990" y="1077866"/>
            <a:ext cx="1152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ccTLD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11" y="3841087"/>
            <a:ext cx="5411550" cy="10887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11" y="2490067"/>
            <a:ext cx="5061098" cy="1495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56" y="4660099"/>
            <a:ext cx="1325728" cy="4681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8302" y="2477634"/>
            <a:ext cx="2698762" cy="15414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064" y="2436895"/>
            <a:ext cx="1007419" cy="15897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546" y="3985677"/>
            <a:ext cx="1053896" cy="7545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25" y="1632070"/>
            <a:ext cx="802858" cy="5602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25" y="3060599"/>
            <a:ext cx="809605" cy="533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111" y="1100895"/>
            <a:ext cx="8532053" cy="15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1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  <a:noFill/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5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910" y="121191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Как происходит регистрация доменного имени?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46" y="3473319"/>
            <a:ext cx="1053896" cy="7545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909" y="1442572"/>
            <a:ext cx="1455376" cy="9585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858" y="521301"/>
            <a:ext cx="1424554" cy="994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2146" y="1515383"/>
            <a:ext cx="822851" cy="97170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9072722">
            <a:off x="920533" y="2889896"/>
            <a:ext cx="1478147" cy="150843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1.1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2418773" y="2096695"/>
            <a:ext cx="1368136" cy="174661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1.2</a:t>
            </a:r>
          </a:p>
        </p:txBody>
      </p:sp>
      <p:sp>
        <p:nvSpPr>
          <p:cNvPr id="34" name="Стрелка вправо 33"/>
          <p:cNvSpPr/>
          <p:nvPr/>
        </p:nvSpPr>
        <p:spPr>
          <a:xfrm rot="19791430">
            <a:off x="1291566" y="3073272"/>
            <a:ext cx="2691254" cy="157038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35" name="Стрелка вправо 34"/>
          <p:cNvSpPr/>
          <p:nvPr/>
        </p:nvSpPr>
        <p:spPr>
          <a:xfrm rot="19505603">
            <a:off x="5085387" y="1597663"/>
            <a:ext cx="1237604" cy="15925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5" name="Стрелка влево 4"/>
          <p:cNvSpPr/>
          <p:nvPr/>
        </p:nvSpPr>
        <p:spPr>
          <a:xfrm rot="19404072">
            <a:off x="5084394" y="1269198"/>
            <a:ext cx="1039393" cy="156117"/>
          </a:xfrm>
          <a:prstGeom prst="lef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36" name="Стрелка влево 35"/>
          <p:cNvSpPr/>
          <p:nvPr/>
        </p:nvSpPr>
        <p:spPr>
          <a:xfrm rot="19847771">
            <a:off x="1125789" y="2981078"/>
            <a:ext cx="2630326" cy="174650"/>
          </a:xfrm>
          <a:prstGeom prst="lef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</a:t>
            </a:r>
          </a:p>
        </p:txBody>
      </p:sp>
      <p:sp>
        <p:nvSpPr>
          <p:cNvPr id="37" name="Стрелка влево 36"/>
          <p:cNvSpPr/>
          <p:nvPr/>
        </p:nvSpPr>
        <p:spPr>
          <a:xfrm>
            <a:off x="2468284" y="1908956"/>
            <a:ext cx="1318625" cy="16902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4.1</a:t>
            </a:r>
          </a:p>
        </p:txBody>
      </p:sp>
      <p:sp>
        <p:nvSpPr>
          <p:cNvPr id="38" name="Стрелка влево 37"/>
          <p:cNvSpPr/>
          <p:nvPr/>
        </p:nvSpPr>
        <p:spPr>
          <a:xfrm rot="19101054">
            <a:off x="739399" y="2754498"/>
            <a:ext cx="1539126" cy="126589"/>
          </a:xfrm>
          <a:prstGeom prst="lef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9755" y="1257885"/>
            <a:ext cx="116703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sz="1800" b="1" dirty="0" err="1" smtClean="0"/>
              <a:t>Реселер</a:t>
            </a:r>
            <a:endParaRPr lang="ru-RU" sz="1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76" y="3822388"/>
            <a:ext cx="620697" cy="4792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21378" y="3809718"/>
            <a:ext cx="11989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sz="1200" b="1" dirty="0" smtClean="0"/>
              <a:t>Данные о Регистранте</a:t>
            </a:r>
            <a:endParaRPr 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230441"/>
              </p:ext>
            </p:extLst>
          </p:nvPr>
        </p:nvGraphicFramePr>
        <p:xfrm>
          <a:off x="4349874" y="2346199"/>
          <a:ext cx="4273426" cy="25922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98060"/>
                <a:gridCol w="1350891"/>
                <a:gridCol w="1424475"/>
              </a:tblGrid>
              <a:tr h="43669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 smtClean="0"/>
                        <a:t>ccTLD/gTLD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072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.ua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open/hidden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open/hidden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2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укр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open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open/hidden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.cc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hidden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hidden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.com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open/hidden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open/hidden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1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r>
                        <a:rPr lang="en-US" b="1" dirty="0" err="1" smtClean="0"/>
                        <a:t>eu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open </a:t>
                      </a:r>
                      <a:endParaRPr lang="ru-RU" sz="1400" b="1" i="0" u="none" strike="noStrike" cap="none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n-US" sz="1400" b="1" i="0" u="none" strike="noStrike" cap="none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(exactly and strictly)</a:t>
                      </a:r>
                      <a:endParaRPr lang="ru-RU" sz="1400" b="1" i="0" u="none" strike="noStrike" cap="none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open/hidden</a:t>
                      </a:r>
                      <a:endParaRPr lang="ru-RU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6752" y="2358029"/>
            <a:ext cx="553423" cy="431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5672" y="2353211"/>
            <a:ext cx="217397" cy="3461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25728" y="564958"/>
            <a:ext cx="16004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sz="1200" b="1" dirty="0" smtClean="0"/>
              <a:t>Запись в Реестр о доменном имени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631" y="974741"/>
            <a:ext cx="492092" cy="533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062" y="1974512"/>
            <a:ext cx="474223" cy="474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25728" y="564958"/>
            <a:ext cx="16004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sz="1200" b="1" dirty="0" smtClean="0"/>
              <a:t>Запись в Реестр о доменном имени</a:t>
            </a:r>
            <a:endParaRPr lang="ru-RU" sz="1200" b="1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631" y="974741"/>
            <a:ext cx="492092" cy="5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418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2716E-6 L 5.55556E-7 0.00031 C 0.02257 -0.00463 0.0033 -0.00123 0.04479 -0.00401 C 0.06649 -0.00555 0.06476 -0.00555 0.08299 -0.00802 C 0.09826 -0.01605 0.08403 -0.00956 0.10781 -0.01419 C 0.1184 -0.01605 0.1059 -0.01574 0.11667 -0.02006 C 0.11996 -0.0216 0.12344 -0.0216 0.12691 -0.02222 C 0.12917 -0.02345 0.13142 -0.02438 0.13351 -0.02623 C 0.14427 -0.0358 0.13108 -0.02345 0.14375 -0.03611 C 0.14514 -0.03765 0.1467 -0.03858 0.14826 -0.04012 C 0.16163 -0.05617 0.14896 -0.04228 0.15608 -0.05216 C 0.1592 -0.05679 0.16076 -0.05648 0.16389 -0.06203 C 0.16562 -0.06512 0.16667 -0.06913 0.1684 -0.07222 C 0.16979 -0.07438 0.17153 -0.07561 0.17292 -0.07808 C 0.17465 -0.08117 0.17569 -0.08487 0.17743 -0.08827 C 0.17917 -0.09166 0.18108 -0.09475 0.18299 -0.09814 L 0.18524 -0.10216 L 0.18854 -0.10802 C 0.19149 -0.12314 0.18767 -0.10463 0.19201 -0.12006 C 0.19253 -0.12191 0.19271 -0.12407 0.19306 -0.12623 C 0.19358 -0.1287 0.19358 -0.13179 0.19427 -0.13426 C 0.19549 -0.13827 0.19878 -0.14598 0.19878 -0.14568 C 0.19913 -0.14876 0.19948 -0.15154 0.19983 -0.15401 C 0.20035 -0.15802 0.20052 -0.16203 0.20104 -0.16605 C 0.20121 -0.16821 0.20174 -0.17006 0.20208 -0.17222 C 0.20243 -0.17469 0.20278 -0.17747 0.2033 -0.17993 C 0.20382 -0.18426 0.20417 -0.18858 0.20538 -0.19197 L 0.20764 -0.19814 C 0.21024 -0.21172 0.20729 -0.19475 0.2099 -0.21419 C 0.21024 -0.21605 0.21076 -0.2179 0.21111 -0.22006 C 0.2125 -0.2287 0.21215 -0.2287 0.21337 -0.23796 C 0.21389 -0.24197 0.21545 -0.25247 0.21562 -0.25617 C 0.21597 -0.2753 0.21562 -0.29475 0.21562 -0.31389 L 0.21562 -0.31358 " pathEditMode="relative" rAng="0" ptsTypes="AAAAAAAAAAAAAAAAAAAAAAAAAAAAAAAA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156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31 C 0.02657 -0.00462 0.00382 -0.00123 0.05296 -0.00401 C 0.07865 -0.00524 0.07657 -0.00524 0.09809 -0.00771 C 0.11632 -0.01543 0.09948 -0.00925 0.12761 -0.01358 C 0.14028 -0.01543 0.12535 -0.01512 0.13803 -0.01882 C 0.14202 -0.02037 0.14601 -0.02037 0.15035 -0.02067 C 0.15296 -0.02191 0.15556 -0.02283 0.15816 -0.02469 C 0.17084 -0.03333 0.15504 -0.02191 0.17014 -0.03364 C 0.17171 -0.03518 0.17379 -0.0358 0.17553 -0.03734 C 0.1915 -0.05216 0.17639 -0.0395 0.1849 -0.04845 C 0.18837 -0.05277 0.19046 -0.05246 0.1941 -0.05771 C 0.19601 -0.0608 0.19723 -0.0645 0.19948 -0.06697 C 0.20105 -0.06913 0.20313 -0.07037 0.20469 -0.07253 C 0.20695 -0.07561 0.20816 -0.07901 0.21007 -0.08179 C 0.21216 -0.08518 0.21459 -0.08796 0.21667 -0.09135 L 0.21928 -0.09506 L 0.22344 -0.1003 C 0.22674 -0.11419 0.22223 -0.09691 0.22743 -0.11172 C 0.22796 -0.11296 0.22813 -0.11512 0.22865 -0.11728 C 0.22917 -0.11944 0.22917 -0.12253 0.23004 -0.12469 C 0.2316 -0.12839 0.23542 -0.13549 0.23542 -0.13518 C 0.23577 -0.13796 0.23629 -0.14074 0.23664 -0.14321 C 0.23716 -0.1466 0.2375 -0.1503 0.23803 -0.15401 C 0.2382 -0.15617 0.23889 -0.15802 0.23941 -0.15987 C 0.23976 -0.16203 0.24028 -0.1645 0.2408 -0.16697 C 0.2415 -0.17098 0.24184 -0.175 0.24323 -0.17808 L 0.24584 -0.18364 C 0.24914 -0.19629 0.24549 -0.18055 0.24862 -0.19876 C 0.24914 -0.2003 0.24966 -0.20216 0.25 -0.20432 C 0.25174 -0.21203 0.25122 -0.21203 0.25261 -0.22067 C 0.2533 -0.22469 0.25504 -0.23425 0.25556 -0.23765 C 0.25591 -0.25524 0.25556 -0.27345 0.25556 -0.29074 L 0.25556 -0.29043 " pathEditMode="relative" rAng="0" ptsTypes="AAAAAAAAAAAAAAAAAAAAAAAAAAA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31358 L 0.21562 -0.31327 C 0.22986 -0.31049 0.24427 -0.30648 0.25885 -0.30432 C 0.26962 -0.30277 0.28056 -0.3037 0.29149 -0.30277 C 0.30278 -0.30185 0.31424 -0.30061 0.32552 -0.29969 C 0.33437 -0.29907 0.34306 -0.29876 0.35191 -0.29814 C 0.39375 -0.29907 0.43663 -0.29228 0.47743 -0.30123 C 0.4974 -0.30555 0.51059 -0.32469 0.52726 -0.33642 C 0.53177 -0.33981 0.5434 -0.34722 0.5474 -0.35154 C 0.55035 -0.35493 0.55243 -0.35895 0.55503 -0.36265 C 0.55608 -0.36605 0.55799 -0.36944 0.55816 -0.37314 C 0.5599 -0.40679 0.55972 -0.44043 0.55972 -0.47376 L 0.55972 -0.47098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71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34 -0.3179 L 0.30434 -0.31759 C 0.31441 -0.31512 0.32483 -0.31141 0.33542 -0.30956 C 0.34323 -0.30833 0.35105 -0.30895 0.35903 -0.30833 C 0.36719 -0.3074 0.37553 -0.30617 0.38351 -0.30555 C 0.39011 -0.30493 0.39618 -0.30432 0.40243 -0.30401 C 0.43299 -0.30493 0.46389 -0.29876 0.49341 -0.30679 C 0.50764 -0.31049 0.51719 -0.32777 0.52934 -0.33858 C 0.53264 -0.34135 0.5408 -0.34845 0.54375 -0.35216 C 0.54584 -0.35524 0.54757 -0.35864 0.54931 -0.36172 C 0.55018 -0.36512 0.55139 -0.36821 0.55157 -0.3716 C 0.55296 -0.40185 0.55296 -0.43209 0.55296 -0.46203 L 0.55296 -0.45956 " pathEditMode="relative" rAng="0" ptsTypes="AAAAAAAAAAA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3507 -0.02346 0.00261 0.00062 -0.04045 -0.02284 C -0.04548 -0.02562 -0.05035 -0.02932 -0.05538 -0.03241 C -0.06667 -0.03889 -0.08142 -0.04722 -0.09375 -0.05124 C -0.09687 -0.05216 -0.10017 -0.05247 -0.1033 -0.05309 C -0.11042 -0.05494 -0.11753 -0.0571 -0.12448 -0.05895 C -0.12708 -0.05957 -0.12951 -0.06049 -0.13194 -0.0608 L -0.15851 -0.06451 C -0.16215 -0.06512 -0.16562 -0.06543 -0.16927 -0.06636 C -0.17274 -0.06728 -0.17621 -0.06914 -0.17986 -0.07037 C -0.18264 -0.07099 -0.18559 -0.0713 -0.18837 -0.07222 C -0.20937 -0.0784 -0.16371 -0.06759 -0.20121 -0.07593 C -0.2033 -0.07716 -0.20538 -0.0787 -0.20746 -0.07963 C -0.21024 -0.08086 -0.21319 -0.08086 -0.21597 -0.08148 L -0.22344 -0.08333 C -0.22552 -0.08395 -0.22778 -0.08488 -0.22986 -0.08549 C -0.23472 -0.08611 -0.23976 -0.08642 -0.24479 -0.08735 C -0.25 -0.08827 -0.25538 -0.08982 -0.26076 -0.09105 C -0.26285 -0.09167 -0.26493 -0.09259 -0.26701 -0.0929 C -0.27205 -0.09383 -0.27708 -0.09414 -0.28194 -0.09475 C -0.29219 -0.09784 -0.28871 -0.09784 -0.3033 -0.09475 C -0.30469 -0.09444 -0.30608 -0.09321 -0.30746 -0.0929 C -0.3118 -0.09198 -0.31597 -0.09167 -0.32031 -0.09105 C -0.32274 -0.08982 -0.32517 -0.08827 -0.32778 -0.08735 C -0.32951 -0.08642 -0.33142 -0.08673 -0.33298 -0.08549 C -0.33542 -0.08364 -0.33733 -0.08025 -0.33941 -0.07778 C -0.34028 -0.07654 -0.34149 -0.07654 -0.34253 -0.07593 C -0.3441 -0.07346 -0.34514 -0.07037 -0.34687 -0.06821 C -0.34948 -0.06512 -0.35538 -0.0608 -0.35538 -0.0608 C -0.36215 -0.04475 -0.35434 -0.05988 -0.36389 -0.05124 C -0.36649 -0.04907 -0.36753 -0.04352 -0.36927 -0.03982 C -0.36979 -0.03858 -0.37066 -0.03735 -0.37135 -0.03611 L -0.37448 -0.01914 L -0.37552 -0.01327 L -0.37656 -0.00772 L -0.37656 -0.00772 " pathEditMode="relative" ptsTypes="AAAAAAAAAAAAAAAAAAAAAAAAAAAAAAAAAAA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3507 -0.02346 0.00261 0.00062 -0.04045 -0.02284 C -0.04548 -0.02562 -0.05035 -0.02932 -0.05538 -0.03241 C -0.06667 -0.03889 -0.08142 -0.04722 -0.09375 -0.05124 C -0.09687 -0.05216 -0.10017 -0.05247 -0.1033 -0.05309 C -0.11042 -0.05494 -0.11753 -0.0571 -0.12448 -0.05895 C -0.12708 -0.05957 -0.12951 -0.06049 -0.13194 -0.0608 L -0.15851 -0.06451 C -0.16215 -0.06512 -0.16562 -0.06543 -0.16927 -0.06636 C -0.17274 -0.06728 -0.17621 -0.06914 -0.17986 -0.07037 C -0.18264 -0.07099 -0.18559 -0.0713 -0.18837 -0.07222 C -0.20937 -0.0784 -0.16371 -0.06759 -0.20121 -0.07593 C -0.2033 -0.07716 -0.20538 -0.0787 -0.20746 -0.07963 C -0.21024 -0.08086 -0.21319 -0.08086 -0.21597 -0.08148 L -0.22344 -0.08333 C -0.22552 -0.08395 -0.22778 -0.08488 -0.22986 -0.08549 C -0.23472 -0.08611 -0.23976 -0.08642 -0.24479 -0.08735 C -0.25 -0.08827 -0.25538 -0.08982 -0.26076 -0.09105 C -0.26285 -0.09167 -0.26493 -0.09259 -0.26701 -0.0929 C -0.27205 -0.09383 -0.27708 -0.09414 -0.28194 -0.09475 C -0.29219 -0.09784 -0.28871 -0.09784 -0.3033 -0.09475 C -0.30469 -0.09444 -0.30608 -0.09321 -0.30746 -0.0929 C -0.3118 -0.09198 -0.31597 -0.09167 -0.32031 -0.09105 C -0.32274 -0.08982 -0.32517 -0.08827 -0.32778 -0.08735 C -0.32951 -0.08642 -0.33142 -0.08673 -0.33298 -0.08549 C -0.33542 -0.08364 -0.33733 -0.08025 -0.33941 -0.07778 C -0.34028 -0.07654 -0.34149 -0.07654 -0.34253 -0.07593 C -0.3441 -0.07346 -0.34514 -0.07037 -0.34687 -0.06821 C -0.34948 -0.06512 -0.35538 -0.0608 -0.35538 -0.0608 C -0.36215 -0.04475 -0.35434 -0.05988 -0.36389 -0.05124 C -0.36649 -0.04907 -0.36753 -0.04352 -0.36927 -0.03982 C -0.36979 -0.03858 -0.37066 -0.03735 -0.37135 -0.03611 L -0.37448 -0.01914 L -0.37552 -0.01327 L -0.37656 -0.00772 L -0.37656 -0.00772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2.77778E-7 -2.46914E-6 C -0.0033 0.00124 -0.0066 0.00154 -0.00973 0.0037 C -0.01198 0.00525 -0.01355 0.01049 -0.01598 0.01111 L -0.02448 0.01296 C -0.02813 0.01389 -0.0316 0.01512 -0.03525 0.01698 C -0.03733 0.0179 -0.03941 0.01945 -0.0415 0.02068 L -0.04792 0.02438 L -0.05122 0.02624 C -0.05226 0.02685 -0.0533 0.02809 -0.05434 0.02809 L -0.06181 0.03025 C -0.06736 0.03673 -0.06233 0.03179 -0.06927 0.0358 C -0.07101 0.03673 -0.07275 0.03858 -0.07448 0.03951 C -0.07587 0.04043 -0.07743 0.04074 -0.07882 0.04136 C -0.07986 0.04198 -0.08091 0.0429 -0.08195 0.04321 C -0.08368 0.04414 -0.08559 0.04445 -0.08733 0.04537 C -0.08941 0.0463 -0.0915 0.04784 -0.09375 0.04907 L -0.1 0.05278 C -0.10105 0.0534 -0.10209 0.05432 -0.1033 0.05463 L -0.10747 0.05648 C -0.10816 0.05772 -0.10868 0.05957 -0.10955 0.06049 C -0.11094 0.06142 -0.1125 0.06142 -0.11389 0.06235 C -0.11493 0.06266 -0.11598 0.06327 -0.11702 0.0642 C -0.12483 0.07006 -0.11771 0.06636 -0.12552 0.06975 C -0.12657 0.07161 -0.12761 0.07407 -0.12882 0.07562 C -0.13264 0.08025 -0.13316 0.0787 -0.13733 0.08117 C -0.13907 0.0821 -0.1408 0.08364 -0.14254 0.08488 C -0.14358 0.0858 -0.1448 0.08611 -0.14584 0.08673 C -0.14723 0.08796 -0.14861 0.08951 -0.15 0.09074 C -0.15209 0.09198 -0.15434 0.0929 -0.15643 0.09445 C -0.17136 0.10648 -0.15469 0.09475 -0.16493 0.10401 C -0.16667 0.10525 -0.16858 0.10617 -0.17032 0.10772 C -0.18264 0.1179 -0.17466 0.11296 -0.18195 0.11698 C -0.18299 0.11914 -0.18403 0.12099 -0.18507 0.12284 C -0.18646 0.12469 -0.1882 0.12624 -0.18941 0.1284 C -0.19532 0.1392 -0.18664 0.12994 -0.19584 0.13796 C -0.19688 0.14043 -0.19775 0.14321 -0.19896 0.14537 C -0.20018 0.14784 -0.20191 0.14907 -0.20313 0.15124 C -0.204 0.15216 -0.20452 0.1537 -0.20539 0.15494 C -0.20625 0.15648 -0.20764 0.1571 -0.20851 0.15864 C -0.21111 0.16296 -0.21389 0.16698 -0.21598 0.17191 C -0.21806 0.17685 -0.21927 0.18395 -0.2224 0.18704 L -0.22761 0.1929 C -0.2283 0.19661 -0.22865 0.20062 -0.22986 0.20401 C -0.23039 0.20617 -0.23195 0.20648 -0.23299 0.20803 C -0.2349 0.2108 -0.23646 0.2142 -0.23837 0.21728 C -0.23941 0.21914 -0.24028 0.2213 -0.2415 0.22315 C -0.24289 0.225 -0.24462 0.22624 -0.24566 0.2287 C -0.2474 0.2321 -0.24861 0.23611 -0.25 0.24012 C -0.2507 0.24198 -0.25122 0.24414 -0.25209 0.24568 C -0.25417 0.24938 -0.25504 0.25031 -0.25643 0.25525 C -0.25695 0.2571 -0.25695 0.25926 -0.25747 0.2608 C -0.26111 0.27222 -0.25955 0.26482 -0.26268 0.27222 C -0.27275 0.29445 -0.25816 0.26266 -0.26598 0.28364 C -0.26684 0.2858 -0.26806 0.28735 -0.2691 0.2892 C -0.2698 0.29228 -0.27049 0.29568 -0.27118 0.29877 C -0.27257 0.3037 -0.27552 0.31389 -0.27552 0.31389 L -0.27761 0.32901 C -0.27795 0.33148 -0.2783 0.33395 -0.27865 0.33642 C -0.279 0.33827 -0.27952 0.34012 -0.27969 0.34228 C -0.28021 0.34599 -0.28039 0.34969 -0.28091 0.3534 C -0.28177 0.36049 -0.28247 0.35957 -0.28403 0.36667 C -0.2849 0.37037 -0.28542 0.37438 -0.28611 0.37809 L -0.2882 0.38951 C -0.28872 0.39136 -0.28855 0.39383 -0.28941 0.39506 L -0.2915 0.39877 C -0.29341 0.40864 -0.29132 0.40093 -0.29462 0.40833 C -0.29549 0.41019 -0.29601 0.41235 -0.2967 0.41389 C -0.29931 0.41945 -0.3 0.41975 -0.30313 0.42346 L -0.30521 0.42932 L -0.30521 0.42932 " pathEditMode="relative" ptsTypes="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5" grpId="0" animBg="1"/>
      <p:bldP spid="36" grpId="0" animBg="1"/>
      <p:bldP spid="37" grpId="0" animBg="1"/>
      <p:bldP spid="38" grpId="0" animBg="1"/>
      <p:bldP spid="6" grpId="0"/>
      <p:bldP spid="39" grpId="0"/>
      <p:bldP spid="39" grpId="1"/>
      <p:bldP spid="39" grpId="2"/>
      <p:bldP spid="32" grpId="0"/>
      <p:bldP spid="32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177"/>
            <a:ext cx="9144000" cy="5141985"/>
          </a:xfrm>
          <a:prstGeom prst="rect">
            <a:avLst/>
          </a:prstGeom>
          <a:noFill/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6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910" y="121191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Как происходит управление доменным именем?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91" y="838561"/>
            <a:ext cx="1053896" cy="754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361" y="702804"/>
            <a:ext cx="1455376" cy="95858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435067" y="1149675"/>
            <a:ext cx="2309294" cy="241097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1290555" y="879054"/>
            <a:ext cx="2453806" cy="220049"/>
          </a:xfrm>
          <a:prstGeom prst="left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933" y="1968641"/>
            <a:ext cx="5066383" cy="2859918"/>
          </a:xfrm>
          <a:prstGeom prst="rect">
            <a:avLst/>
          </a:prstGeom>
        </p:spPr>
      </p:pic>
      <p:sp>
        <p:nvSpPr>
          <p:cNvPr id="4" name="Стрелка углом вверх 3"/>
          <p:cNvSpPr/>
          <p:nvPr/>
        </p:nvSpPr>
        <p:spPr>
          <a:xfrm rot="5400000">
            <a:off x="773066" y="1750650"/>
            <a:ext cx="2198229" cy="1883115"/>
          </a:xfrm>
          <a:prstGeom prst="bentUpArrow">
            <a:avLst>
              <a:gd name="adj1" fmla="val 6531"/>
              <a:gd name="adj2" fmla="val 6420"/>
              <a:gd name="adj3" fmla="val 17428"/>
            </a:avLst>
          </a:prstGeom>
          <a:solidFill>
            <a:srgbClr val="00DD64"/>
          </a:solidFill>
          <a:ln>
            <a:solidFill>
              <a:srgbClr val="00D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/>
          </a:p>
        </p:txBody>
      </p:sp>
      <p:sp>
        <p:nvSpPr>
          <p:cNvPr id="15" name="TextBox 14"/>
          <p:cNvSpPr txBox="1"/>
          <p:nvPr/>
        </p:nvSpPr>
        <p:spPr>
          <a:xfrm>
            <a:off x="666910" y="3823647"/>
            <a:ext cx="20550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sz="1800" b="1" dirty="0" smtClean="0"/>
              <a:t>Учётная запись</a:t>
            </a:r>
            <a:endParaRPr lang="ru-RU" sz="1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20" y="1593093"/>
            <a:ext cx="754532" cy="7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0484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7</a:t>
            </a:fld>
            <a:endParaRPr lang="ru-RU" altLang="ru-RU" b="1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6910" y="121191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Зачем нужны доменные имена?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38" y="3099884"/>
            <a:ext cx="715151" cy="695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6932" y="3851624"/>
            <a:ext cx="14332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Запрос клиента (браузер):</a:t>
            </a:r>
          </a:p>
          <a:p>
            <a:pPr algn="ctr"/>
            <a:r>
              <a:rPr lang="ru-RU" b="1" dirty="0">
                <a:latin typeface="Calibri" panose="020F0502020204030204" pitchFamily="34" charset="0"/>
              </a:rPr>
              <a:t>какой </a:t>
            </a:r>
            <a:r>
              <a:rPr lang="en-US" b="1" dirty="0">
                <a:latin typeface="Calibri" panose="020F0502020204030204" pitchFamily="34" charset="0"/>
              </a:rPr>
              <a:t>IP-</a:t>
            </a:r>
            <a:r>
              <a:rPr lang="ru-RU" b="1" dirty="0">
                <a:latin typeface="Calibri" panose="020F0502020204030204" pitchFamily="34" charset="0"/>
              </a:rPr>
              <a:t>адрес у ресурса </a:t>
            </a:r>
            <a:r>
              <a:rPr lang="en-US" b="1" dirty="0" smtClean="0">
                <a:latin typeface="Calibri" panose="020F0502020204030204" pitchFamily="34" charset="0"/>
              </a:rPr>
              <a:t>formula.org</a:t>
            </a:r>
            <a:r>
              <a:rPr lang="ru-RU" b="1" dirty="0" smtClean="0">
                <a:latin typeface="Calibri" panose="020F0502020204030204" pitchFamily="34" charset="0"/>
              </a:rPr>
              <a:t>?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287" y="2909888"/>
            <a:ext cx="783269" cy="107524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17406" y="3985130"/>
            <a:ext cx="1808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alibri" panose="020F0502020204030204" pitchFamily="34" charset="0"/>
              </a:rPr>
              <a:t>неавторитативный</a:t>
            </a:r>
            <a:endParaRPr lang="ru-RU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DNS-</a:t>
            </a:r>
            <a:r>
              <a:rPr lang="ru-RU" dirty="0" smtClean="0">
                <a:latin typeface="Calibri" panose="020F0502020204030204" pitchFamily="34" charset="0"/>
              </a:rPr>
              <a:t>сервер Интернет-провайдера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288" y="1216520"/>
            <a:ext cx="783269" cy="10752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137" y="1238607"/>
            <a:ext cx="783269" cy="10752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461" y="2909888"/>
            <a:ext cx="783269" cy="10752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434" y="1057126"/>
            <a:ext cx="866478" cy="11486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179135" y="770095"/>
            <a:ext cx="1052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DNS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root-</a:t>
            </a:r>
            <a:r>
              <a:rPr lang="ru-RU" dirty="0">
                <a:latin typeface="Calibri" panose="020F0502020204030204" pitchFamily="34" charset="0"/>
              </a:rPr>
              <a:t>серверы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921" y="1111220"/>
            <a:ext cx="783269" cy="107524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922334" y="699884"/>
            <a:ext cx="1148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latin typeface="Calibri" panose="020F0502020204030204" pitchFamily="34" charset="0"/>
              </a:rPr>
              <a:t>DNS-</a:t>
            </a:r>
            <a:r>
              <a:rPr lang="ru-RU" smtClean="0">
                <a:latin typeface="Calibri" panose="020F0502020204030204" pitchFamily="34" charset="0"/>
              </a:rPr>
              <a:t>сервер</a:t>
            </a:r>
          </a:p>
          <a:p>
            <a:pPr algn="ctr"/>
            <a:r>
              <a:rPr lang="ru-RU" smtClean="0">
                <a:latin typeface="Calibri" panose="020F0502020204030204" pitchFamily="34" charset="0"/>
              </a:rPr>
              <a:t> зоны </a:t>
            </a:r>
            <a:r>
              <a:rPr lang="ru-RU" b="1" smtClean="0">
                <a:latin typeface="Calibri" panose="020F0502020204030204" pitchFamily="34" charset="0"/>
              </a:rPr>
              <a:t>.</a:t>
            </a:r>
            <a:r>
              <a:rPr lang="en-US" b="1" smtClean="0">
                <a:latin typeface="Calibri" panose="020F0502020204030204" pitchFamily="34" charset="0"/>
              </a:rPr>
              <a:t>org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82461" y="4092851"/>
            <a:ext cx="1499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авторитативный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DNS-</a:t>
            </a:r>
            <a:r>
              <a:rPr lang="ru-RU" dirty="0">
                <a:latin typeface="Calibri" panose="020F0502020204030204" pitchFamily="34" charset="0"/>
              </a:rPr>
              <a:t>сервер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для  </a:t>
            </a:r>
            <a:r>
              <a:rPr lang="en-US" b="1" dirty="0">
                <a:latin typeface="Calibri" panose="020F0502020204030204" pitchFamily="34" charset="0"/>
              </a:rPr>
              <a:t>formula</a:t>
            </a:r>
            <a:r>
              <a:rPr lang="ru-RU" b="1" dirty="0">
                <a:latin typeface="Calibri" panose="020F0502020204030204" pitchFamily="34" charset="0"/>
              </a:rPr>
              <a:t>.</a:t>
            </a:r>
            <a:r>
              <a:rPr lang="en-US" b="1" dirty="0">
                <a:latin typeface="Calibri" panose="020F0502020204030204" pitchFamily="34" charset="0"/>
              </a:rPr>
              <a:t>org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74936" y="789097"/>
            <a:ext cx="16480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WEB-</a:t>
            </a:r>
            <a:r>
              <a:rPr lang="ru-RU" dirty="0">
                <a:latin typeface="Calibri" panose="020F0502020204030204" pitchFamily="34" charset="0"/>
              </a:rPr>
              <a:t>сервер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с сайтом  </a:t>
            </a:r>
            <a:r>
              <a:rPr lang="en-US" b="1" dirty="0">
                <a:latin typeface="Calibri" panose="020F0502020204030204" pitchFamily="34" charset="0"/>
              </a:rPr>
              <a:t>formula.org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</a:rPr>
              <a:t>по </a:t>
            </a:r>
            <a:r>
              <a:rPr lang="en-US" dirty="0">
                <a:latin typeface="Calibri" panose="020F0502020204030204" pitchFamily="34" charset="0"/>
              </a:rPr>
              <a:t>IP-</a:t>
            </a:r>
            <a:r>
              <a:rPr lang="ru-RU" dirty="0">
                <a:latin typeface="Calibri" panose="020F0502020204030204" pitchFamily="34" charset="0"/>
              </a:rPr>
              <a:t>адресу: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69.172.201.153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1855398" y="3528822"/>
            <a:ext cx="2167889" cy="107513"/>
          </a:xfrm>
          <a:prstGeom prst="rightArrow">
            <a:avLst>
              <a:gd name="adj1" fmla="val 50000"/>
              <a:gd name="adj2" fmla="val 142446"/>
            </a:avLst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IP </a:t>
            </a:r>
            <a:r>
              <a:rPr lang="ru-RU" sz="1200" b="1" i="1" dirty="0" smtClean="0">
                <a:solidFill>
                  <a:schemeClr val="tx1"/>
                </a:solidFill>
              </a:rPr>
              <a:t>для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>
                <a:latin typeface="Calibri" panose="020F0502020204030204" pitchFamily="34" charset="0"/>
              </a:rPr>
              <a:t>formula.org</a:t>
            </a:r>
            <a:r>
              <a:rPr lang="ru-RU" sz="1200" b="1" i="1" dirty="0" smtClean="0">
                <a:solidFill>
                  <a:schemeClr val="tx1"/>
                </a:solidFill>
              </a:rPr>
              <a:t>?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4231758" y="2145777"/>
            <a:ext cx="45719" cy="897617"/>
          </a:xfrm>
          <a:prstGeom prst="up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4585658" y="2186462"/>
            <a:ext cx="45719" cy="856932"/>
          </a:xfrm>
          <a:prstGeom prst="down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Стрелка вправо 31"/>
          <p:cNvSpPr/>
          <p:nvPr/>
        </p:nvSpPr>
        <p:spPr>
          <a:xfrm rot="19179531">
            <a:off x="4561749" y="2352637"/>
            <a:ext cx="1973215" cy="56490"/>
          </a:xfrm>
          <a:prstGeom prst="righ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Стрелка влево 32"/>
          <p:cNvSpPr/>
          <p:nvPr/>
        </p:nvSpPr>
        <p:spPr>
          <a:xfrm rot="19086480">
            <a:off x="4581834" y="2564054"/>
            <a:ext cx="1975692" cy="70476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4778075" y="3285137"/>
            <a:ext cx="2004385" cy="100709"/>
          </a:xfrm>
          <a:prstGeom prst="righ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Стрелка влево 34"/>
          <p:cNvSpPr/>
          <p:nvPr/>
        </p:nvSpPr>
        <p:spPr>
          <a:xfrm>
            <a:off x="4778076" y="3513234"/>
            <a:ext cx="2004384" cy="123102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IP=</a:t>
            </a:r>
            <a:r>
              <a:rPr lang="ru-RU" sz="1200" b="1" i="1" dirty="0" smtClean="0">
                <a:solidFill>
                  <a:schemeClr val="tx1"/>
                </a:solidFill>
              </a:rPr>
              <a:t>69.172.201.153</a:t>
            </a:r>
          </a:p>
        </p:txBody>
      </p:sp>
      <p:sp>
        <p:nvSpPr>
          <p:cNvPr id="41" name="Стрелка влево 40"/>
          <p:cNvSpPr/>
          <p:nvPr/>
        </p:nvSpPr>
        <p:spPr>
          <a:xfrm>
            <a:off x="1934289" y="3339996"/>
            <a:ext cx="2020091" cy="107513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>
                <a:solidFill>
                  <a:schemeClr val="tx1"/>
                </a:solidFill>
              </a:rPr>
              <a:t>IP=</a:t>
            </a:r>
            <a:r>
              <a:rPr lang="ru-RU" sz="1200" b="1" i="1" dirty="0">
                <a:solidFill>
                  <a:schemeClr val="tx1"/>
                </a:solidFill>
              </a:rPr>
              <a:t>69.172.201.153</a:t>
            </a:r>
          </a:p>
        </p:txBody>
      </p:sp>
      <p:sp>
        <p:nvSpPr>
          <p:cNvPr id="42" name="Стрелка вверх 41"/>
          <p:cNvSpPr/>
          <p:nvPr/>
        </p:nvSpPr>
        <p:spPr>
          <a:xfrm>
            <a:off x="1519295" y="2165085"/>
            <a:ext cx="45719" cy="8976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873195" y="2205770"/>
            <a:ext cx="54974" cy="8569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 bwMode="auto">
          <a:xfrm>
            <a:off x="8658225" y="203592"/>
            <a:ext cx="45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7</a:t>
            </a:r>
            <a:endParaRPr lang="ru-RU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7758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450376" y="578354"/>
            <a:ext cx="5288611" cy="4434331"/>
          </a:xfrm>
          <a:custGeom>
            <a:avLst/>
            <a:gdLst>
              <a:gd name="connsiteX0" fmla="*/ 402609 w 5288611"/>
              <a:gd name="connsiteY0" fmla="*/ 158625 h 4434331"/>
              <a:gd name="connsiteX1" fmla="*/ 1023582 w 5288611"/>
              <a:gd name="connsiteY1" fmla="*/ 144977 h 4434331"/>
              <a:gd name="connsiteX2" fmla="*/ 1125940 w 5288611"/>
              <a:gd name="connsiteY2" fmla="*/ 131330 h 4434331"/>
              <a:gd name="connsiteX3" fmla="*/ 1187355 w 5288611"/>
              <a:gd name="connsiteY3" fmla="*/ 124506 h 4434331"/>
              <a:gd name="connsiteX4" fmla="*/ 1433015 w 5288611"/>
              <a:gd name="connsiteY4" fmla="*/ 110858 h 4434331"/>
              <a:gd name="connsiteX5" fmla="*/ 1678675 w 5288611"/>
              <a:gd name="connsiteY5" fmla="*/ 83562 h 4434331"/>
              <a:gd name="connsiteX6" fmla="*/ 1808328 w 5288611"/>
              <a:gd name="connsiteY6" fmla="*/ 69915 h 4434331"/>
              <a:gd name="connsiteX7" fmla="*/ 1965278 w 5288611"/>
              <a:gd name="connsiteY7" fmla="*/ 56267 h 4434331"/>
              <a:gd name="connsiteX8" fmla="*/ 2074460 w 5288611"/>
              <a:gd name="connsiteY8" fmla="*/ 42619 h 4434331"/>
              <a:gd name="connsiteX9" fmla="*/ 2142699 w 5288611"/>
              <a:gd name="connsiteY9" fmla="*/ 35795 h 4434331"/>
              <a:gd name="connsiteX10" fmla="*/ 2197290 w 5288611"/>
              <a:gd name="connsiteY10" fmla="*/ 28971 h 4434331"/>
              <a:gd name="connsiteX11" fmla="*/ 2402006 w 5288611"/>
              <a:gd name="connsiteY11" fmla="*/ 22147 h 4434331"/>
              <a:gd name="connsiteX12" fmla="*/ 2859206 w 5288611"/>
              <a:gd name="connsiteY12" fmla="*/ 28971 h 4434331"/>
              <a:gd name="connsiteX13" fmla="*/ 3002508 w 5288611"/>
              <a:gd name="connsiteY13" fmla="*/ 49443 h 4434331"/>
              <a:gd name="connsiteX14" fmla="*/ 3166281 w 5288611"/>
              <a:gd name="connsiteY14" fmla="*/ 83562 h 4434331"/>
              <a:gd name="connsiteX15" fmla="*/ 3227696 w 5288611"/>
              <a:gd name="connsiteY15" fmla="*/ 97210 h 4434331"/>
              <a:gd name="connsiteX16" fmla="*/ 3452884 w 5288611"/>
              <a:gd name="connsiteY16" fmla="*/ 144977 h 4434331"/>
              <a:gd name="connsiteX17" fmla="*/ 3712191 w 5288611"/>
              <a:gd name="connsiteY17" fmla="*/ 206392 h 4434331"/>
              <a:gd name="connsiteX18" fmla="*/ 3869140 w 5288611"/>
              <a:gd name="connsiteY18" fmla="*/ 260983 h 4434331"/>
              <a:gd name="connsiteX19" fmla="*/ 3985146 w 5288611"/>
              <a:gd name="connsiteY19" fmla="*/ 274631 h 4434331"/>
              <a:gd name="connsiteX20" fmla="*/ 4135272 w 5288611"/>
              <a:gd name="connsiteY20" fmla="*/ 315574 h 4434331"/>
              <a:gd name="connsiteX21" fmla="*/ 4428699 w 5288611"/>
              <a:gd name="connsiteY21" fmla="*/ 370165 h 4434331"/>
              <a:gd name="connsiteX22" fmla="*/ 4640239 w 5288611"/>
              <a:gd name="connsiteY22" fmla="*/ 445228 h 4434331"/>
              <a:gd name="connsiteX23" fmla="*/ 4708478 w 5288611"/>
              <a:gd name="connsiteY23" fmla="*/ 465700 h 4434331"/>
              <a:gd name="connsiteX24" fmla="*/ 4763069 w 5288611"/>
              <a:gd name="connsiteY24" fmla="*/ 506643 h 4434331"/>
              <a:gd name="connsiteX25" fmla="*/ 4851779 w 5288611"/>
              <a:gd name="connsiteY25" fmla="*/ 554410 h 4434331"/>
              <a:gd name="connsiteX26" fmla="*/ 4967785 w 5288611"/>
              <a:gd name="connsiteY26" fmla="*/ 697712 h 4434331"/>
              <a:gd name="connsiteX27" fmla="*/ 5036024 w 5288611"/>
              <a:gd name="connsiteY27" fmla="*/ 793246 h 4434331"/>
              <a:gd name="connsiteX28" fmla="*/ 5076967 w 5288611"/>
              <a:gd name="connsiteY28" fmla="*/ 888780 h 4434331"/>
              <a:gd name="connsiteX29" fmla="*/ 5131558 w 5288611"/>
              <a:gd name="connsiteY29" fmla="*/ 1038906 h 4434331"/>
              <a:gd name="connsiteX30" fmla="*/ 5145206 w 5288611"/>
              <a:gd name="connsiteY30" fmla="*/ 1175383 h 4434331"/>
              <a:gd name="connsiteX31" fmla="*/ 5152030 w 5288611"/>
              <a:gd name="connsiteY31" fmla="*/ 1209503 h 4434331"/>
              <a:gd name="connsiteX32" fmla="*/ 5186149 w 5288611"/>
              <a:gd name="connsiteY32" fmla="*/ 1311861 h 4434331"/>
              <a:gd name="connsiteX33" fmla="*/ 5206621 w 5288611"/>
              <a:gd name="connsiteY33" fmla="*/ 1421043 h 4434331"/>
              <a:gd name="connsiteX34" fmla="*/ 5220269 w 5288611"/>
              <a:gd name="connsiteY34" fmla="*/ 1468810 h 4434331"/>
              <a:gd name="connsiteX35" fmla="*/ 5233917 w 5288611"/>
              <a:gd name="connsiteY35" fmla="*/ 1577992 h 4434331"/>
              <a:gd name="connsiteX36" fmla="*/ 5247564 w 5288611"/>
              <a:gd name="connsiteY36" fmla="*/ 1632583 h 4434331"/>
              <a:gd name="connsiteX37" fmla="*/ 5261212 w 5288611"/>
              <a:gd name="connsiteY37" fmla="*/ 1687174 h 4434331"/>
              <a:gd name="connsiteX38" fmla="*/ 5274860 w 5288611"/>
              <a:gd name="connsiteY38" fmla="*/ 1810004 h 4434331"/>
              <a:gd name="connsiteX39" fmla="*/ 5281684 w 5288611"/>
              <a:gd name="connsiteY39" fmla="*/ 2001073 h 4434331"/>
              <a:gd name="connsiteX40" fmla="*/ 5268036 w 5288611"/>
              <a:gd name="connsiteY40" fmla="*/ 2471921 h 4434331"/>
              <a:gd name="connsiteX41" fmla="*/ 5281684 w 5288611"/>
              <a:gd name="connsiteY41" fmla="*/ 3359025 h 4434331"/>
              <a:gd name="connsiteX42" fmla="*/ 5261212 w 5288611"/>
              <a:gd name="connsiteY42" fmla="*/ 3536446 h 4434331"/>
              <a:gd name="connsiteX43" fmla="*/ 5247564 w 5288611"/>
              <a:gd name="connsiteY43" fmla="*/ 3645628 h 4434331"/>
              <a:gd name="connsiteX44" fmla="*/ 5227093 w 5288611"/>
              <a:gd name="connsiteY44" fmla="*/ 3693395 h 4434331"/>
              <a:gd name="connsiteX45" fmla="*/ 5220269 w 5288611"/>
              <a:gd name="connsiteY45" fmla="*/ 3747986 h 4434331"/>
              <a:gd name="connsiteX46" fmla="*/ 5206621 w 5288611"/>
              <a:gd name="connsiteY46" fmla="*/ 3802577 h 4434331"/>
              <a:gd name="connsiteX47" fmla="*/ 5199797 w 5288611"/>
              <a:gd name="connsiteY47" fmla="*/ 3918583 h 4434331"/>
              <a:gd name="connsiteX48" fmla="*/ 5186149 w 5288611"/>
              <a:gd name="connsiteY48" fmla="*/ 3952703 h 4434331"/>
              <a:gd name="connsiteX49" fmla="*/ 5172502 w 5288611"/>
              <a:gd name="connsiteY49" fmla="*/ 4055061 h 4434331"/>
              <a:gd name="connsiteX50" fmla="*/ 5131558 w 5288611"/>
              <a:gd name="connsiteY50" fmla="*/ 4164243 h 4434331"/>
              <a:gd name="connsiteX51" fmla="*/ 5090615 w 5288611"/>
              <a:gd name="connsiteY51" fmla="*/ 4225658 h 4434331"/>
              <a:gd name="connsiteX52" fmla="*/ 5070143 w 5288611"/>
              <a:gd name="connsiteY52" fmla="*/ 4252953 h 4434331"/>
              <a:gd name="connsiteX53" fmla="*/ 5056496 w 5288611"/>
              <a:gd name="connsiteY53" fmla="*/ 4280249 h 4434331"/>
              <a:gd name="connsiteX54" fmla="*/ 5008728 w 5288611"/>
              <a:gd name="connsiteY54" fmla="*/ 4334840 h 4434331"/>
              <a:gd name="connsiteX55" fmla="*/ 4988257 w 5288611"/>
              <a:gd name="connsiteY55" fmla="*/ 4348488 h 4434331"/>
              <a:gd name="connsiteX56" fmla="*/ 4940490 w 5288611"/>
              <a:gd name="connsiteY56" fmla="*/ 4382607 h 4434331"/>
              <a:gd name="connsiteX57" fmla="*/ 4913194 w 5288611"/>
              <a:gd name="connsiteY57" fmla="*/ 4389431 h 4434331"/>
              <a:gd name="connsiteX58" fmla="*/ 4872251 w 5288611"/>
              <a:gd name="connsiteY58" fmla="*/ 4403079 h 4434331"/>
              <a:gd name="connsiteX59" fmla="*/ 4844955 w 5288611"/>
              <a:gd name="connsiteY59" fmla="*/ 4409903 h 4434331"/>
              <a:gd name="connsiteX60" fmla="*/ 4824484 w 5288611"/>
              <a:gd name="connsiteY60" fmla="*/ 4416727 h 4434331"/>
              <a:gd name="connsiteX61" fmla="*/ 4769893 w 5288611"/>
              <a:gd name="connsiteY61" fmla="*/ 4423550 h 4434331"/>
              <a:gd name="connsiteX62" fmla="*/ 4640239 w 5288611"/>
              <a:gd name="connsiteY62" fmla="*/ 4423550 h 4434331"/>
              <a:gd name="connsiteX63" fmla="*/ 4612943 w 5288611"/>
              <a:gd name="connsiteY63" fmla="*/ 4416727 h 4434331"/>
              <a:gd name="connsiteX64" fmla="*/ 4517409 w 5288611"/>
              <a:gd name="connsiteY64" fmla="*/ 4409903 h 4434331"/>
              <a:gd name="connsiteX65" fmla="*/ 4380931 w 5288611"/>
              <a:gd name="connsiteY65" fmla="*/ 4396255 h 4434331"/>
              <a:gd name="connsiteX66" fmla="*/ 4148920 w 5288611"/>
              <a:gd name="connsiteY66" fmla="*/ 4403079 h 4434331"/>
              <a:gd name="connsiteX67" fmla="*/ 3903260 w 5288611"/>
              <a:gd name="connsiteY67" fmla="*/ 4389431 h 4434331"/>
              <a:gd name="connsiteX68" fmla="*/ 3814549 w 5288611"/>
              <a:gd name="connsiteY68" fmla="*/ 4362136 h 4434331"/>
              <a:gd name="connsiteX69" fmla="*/ 3739487 w 5288611"/>
              <a:gd name="connsiteY69" fmla="*/ 4341664 h 4434331"/>
              <a:gd name="connsiteX70" fmla="*/ 3568890 w 5288611"/>
              <a:gd name="connsiteY70" fmla="*/ 4287073 h 4434331"/>
              <a:gd name="connsiteX71" fmla="*/ 3534770 w 5288611"/>
              <a:gd name="connsiteY71" fmla="*/ 4266601 h 4434331"/>
              <a:gd name="connsiteX72" fmla="*/ 3507475 w 5288611"/>
              <a:gd name="connsiteY72" fmla="*/ 4252953 h 4434331"/>
              <a:gd name="connsiteX73" fmla="*/ 3391469 w 5288611"/>
              <a:gd name="connsiteY73" fmla="*/ 4171067 h 4434331"/>
              <a:gd name="connsiteX74" fmla="*/ 3323230 w 5288611"/>
              <a:gd name="connsiteY74" fmla="*/ 4089180 h 4434331"/>
              <a:gd name="connsiteX75" fmla="*/ 3254991 w 5288611"/>
              <a:gd name="connsiteY75" fmla="*/ 4000470 h 4434331"/>
              <a:gd name="connsiteX76" fmla="*/ 3234520 w 5288611"/>
              <a:gd name="connsiteY76" fmla="*/ 3918583 h 4434331"/>
              <a:gd name="connsiteX77" fmla="*/ 3220872 w 5288611"/>
              <a:gd name="connsiteY77" fmla="*/ 3884464 h 4434331"/>
              <a:gd name="connsiteX78" fmla="*/ 3207224 w 5288611"/>
              <a:gd name="connsiteY78" fmla="*/ 3823049 h 4434331"/>
              <a:gd name="connsiteX79" fmla="*/ 3193576 w 5288611"/>
              <a:gd name="connsiteY79" fmla="*/ 3768458 h 4434331"/>
              <a:gd name="connsiteX80" fmla="*/ 3200400 w 5288611"/>
              <a:gd name="connsiteY80" fmla="*/ 3550094 h 4434331"/>
              <a:gd name="connsiteX81" fmla="*/ 3193576 w 5288611"/>
              <a:gd name="connsiteY81" fmla="*/ 3495503 h 4434331"/>
              <a:gd name="connsiteX82" fmla="*/ 3214048 w 5288611"/>
              <a:gd name="connsiteY82" fmla="*/ 3379497 h 4434331"/>
              <a:gd name="connsiteX83" fmla="*/ 3220872 w 5288611"/>
              <a:gd name="connsiteY83" fmla="*/ 3195252 h 4434331"/>
              <a:gd name="connsiteX84" fmla="*/ 3227696 w 5288611"/>
              <a:gd name="connsiteY84" fmla="*/ 3065598 h 4434331"/>
              <a:gd name="connsiteX85" fmla="*/ 3220872 w 5288611"/>
              <a:gd name="connsiteY85" fmla="*/ 2703933 h 4434331"/>
              <a:gd name="connsiteX86" fmla="*/ 3207224 w 5288611"/>
              <a:gd name="connsiteY86" fmla="*/ 2628870 h 4434331"/>
              <a:gd name="connsiteX87" fmla="*/ 3179928 w 5288611"/>
              <a:gd name="connsiteY87" fmla="*/ 2526512 h 4434331"/>
              <a:gd name="connsiteX88" fmla="*/ 3152633 w 5288611"/>
              <a:gd name="connsiteY88" fmla="*/ 2458273 h 4434331"/>
              <a:gd name="connsiteX89" fmla="*/ 3132161 w 5288611"/>
              <a:gd name="connsiteY89" fmla="*/ 2444625 h 4434331"/>
              <a:gd name="connsiteX90" fmla="*/ 3022979 w 5288611"/>
              <a:gd name="connsiteY90" fmla="*/ 2369562 h 4434331"/>
              <a:gd name="connsiteX91" fmla="*/ 2982036 w 5288611"/>
              <a:gd name="connsiteY91" fmla="*/ 2335443 h 4434331"/>
              <a:gd name="connsiteX92" fmla="*/ 2893325 w 5288611"/>
              <a:gd name="connsiteY92" fmla="*/ 2287676 h 4434331"/>
              <a:gd name="connsiteX93" fmla="*/ 2804615 w 5288611"/>
              <a:gd name="connsiteY93" fmla="*/ 2219437 h 4434331"/>
              <a:gd name="connsiteX94" fmla="*/ 2750024 w 5288611"/>
              <a:gd name="connsiteY94" fmla="*/ 2178494 h 4434331"/>
              <a:gd name="connsiteX95" fmla="*/ 2729552 w 5288611"/>
              <a:gd name="connsiteY95" fmla="*/ 2171670 h 4434331"/>
              <a:gd name="connsiteX96" fmla="*/ 2647666 w 5288611"/>
              <a:gd name="connsiteY96" fmla="*/ 2123903 h 4434331"/>
              <a:gd name="connsiteX97" fmla="*/ 2606723 w 5288611"/>
              <a:gd name="connsiteY97" fmla="*/ 2117079 h 4434331"/>
              <a:gd name="connsiteX98" fmla="*/ 2558955 w 5288611"/>
              <a:gd name="connsiteY98" fmla="*/ 2103431 h 4434331"/>
              <a:gd name="connsiteX99" fmla="*/ 2490717 w 5288611"/>
              <a:gd name="connsiteY99" fmla="*/ 2096607 h 4434331"/>
              <a:gd name="connsiteX100" fmla="*/ 2326943 w 5288611"/>
              <a:gd name="connsiteY100" fmla="*/ 2082959 h 4434331"/>
              <a:gd name="connsiteX101" fmla="*/ 2265528 w 5288611"/>
              <a:gd name="connsiteY101" fmla="*/ 2069312 h 4434331"/>
              <a:gd name="connsiteX102" fmla="*/ 2245057 w 5288611"/>
              <a:gd name="connsiteY102" fmla="*/ 2062488 h 4434331"/>
              <a:gd name="connsiteX103" fmla="*/ 2176818 w 5288611"/>
              <a:gd name="connsiteY103" fmla="*/ 2055664 h 4434331"/>
              <a:gd name="connsiteX104" fmla="*/ 2156346 w 5288611"/>
              <a:gd name="connsiteY104" fmla="*/ 2048840 h 4434331"/>
              <a:gd name="connsiteX105" fmla="*/ 2060812 w 5288611"/>
              <a:gd name="connsiteY105" fmla="*/ 2035192 h 4434331"/>
              <a:gd name="connsiteX106" fmla="*/ 1937982 w 5288611"/>
              <a:gd name="connsiteY106" fmla="*/ 2028368 h 4434331"/>
              <a:gd name="connsiteX107" fmla="*/ 1808328 w 5288611"/>
              <a:gd name="connsiteY107" fmla="*/ 2007897 h 4434331"/>
              <a:gd name="connsiteX108" fmla="*/ 1617260 w 5288611"/>
              <a:gd name="connsiteY108" fmla="*/ 1994249 h 4434331"/>
              <a:gd name="connsiteX109" fmla="*/ 1555845 w 5288611"/>
              <a:gd name="connsiteY109" fmla="*/ 1987425 h 4434331"/>
              <a:gd name="connsiteX110" fmla="*/ 1351128 w 5288611"/>
              <a:gd name="connsiteY110" fmla="*/ 1980601 h 4434331"/>
              <a:gd name="connsiteX111" fmla="*/ 1282890 w 5288611"/>
              <a:gd name="connsiteY111" fmla="*/ 1966953 h 4434331"/>
              <a:gd name="connsiteX112" fmla="*/ 1262418 w 5288611"/>
              <a:gd name="connsiteY112" fmla="*/ 1960130 h 4434331"/>
              <a:gd name="connsiteX113" fmla="*/ 1173708 w 5288611"/>
              <a:gd name="connsiteY113" fmla="*/ 1953306 h 4434331"/>
              <a:gd name="connsiteX114" fmla="*/ 1044054 w 5288611"/>
              <a:gd name="connsiteY114" fmla="*/ 1939658 h 4434331"/>
              <a:gd name="connsiteX115" fmla="*/ 962167 w 5288611"/>
              <a:gd name="connsiteY115" fmla="*/ 1926010 h 4434331"/>
              <a:gd name="connsiteX116" fmla="*/ 839337 w 5288611"/>
              <a:gd name="connsiteY116" fmla="*/ 1912362 h 4434331"/>
              <a:gd name="connsiteX117" fmla="*/ 716508 w 5288611"/>
              <a:gd name="connsiteY117" fmla="*/ 1885067 h 4434331"/>
              <a:gd name="connsiteX118" fmla="*/ 525439 w 5288611"/>
              <a:gd name="connsiteY118" fmla="*/ 1850947 h 4434331"/>
              <a:gd name="connsiteX119" fmla="*/ 409433 w 5288611"/>
              <a:gd name="connsiteY119" fmla="*/ 1823652 h 4434331"/>
              <a:gd name="connsiteX120" fmla="*/ 361666 w 5288611"/>
              <a:gd name="connsiteY120" fmla="*/ 1803180 h 4434331"/>
              <a:gd name="connsiteX121" fmla="*/ 259308 w 5288611"/>
              <a:gd name="connsiteY121" fmla="*/ 1734942 h 4434331"/>
              <a:gd name="connsiteX122" fmla="*/ 238836 w 5288611"/>
              <a:gd name="connsiteY122" fmla="*/ 1721294 h 4434331"/>
              <a:gd name="connsiteX123" fmla="*/ 163773 w 5288611"/>
              <a:gd name="connsiteY123" fmla="*/ 1659879 h 4434331"/>
              <a:gd name="connsiteX124" fmla="*/ 116006 w 5288611"/>
              <a:gd name="connsiteY124" fmla="*/ 1577992 h 4434331"/>
              <a:gd name="connsiteX125" fmla="*/ 61415 w 5288611"/>
              <a:gd name="connsiteY125" fmla="*/ 1502930 h 4434331"/>
              <a:gd name="connsiteX126" fmla="*/ 40943 w 5288611"/>
              <a:gd name="connsiteY126" fmla="*/ 1448339 h 4434331"/>
              <a:gd name="connsiteX127" fmla="*/ 6824 w 5288611"/>
              <a:gd name="connsiteY127" fmla="*/ 1345980 h 4434331"/>
              <a:gd name="connsiteX128" fmla="*/ 0 w 5288611"/>
              <a:gd name="connsiteY128" fmla="*/ 1223150 h 4434331"/>
              <a:gd name="connsiteX129" fmla="*/ 13648 w 5288611"/>
              <a:gd name="connsiteY129" fmla="*/ 957019 h 4434331"/>
              <a:gd name="connsiteX130" fmla="*/ 34120 w 5288611"/>
              <a:gd name="connsiteY130" fmla="*/ 834189 h 4434331"/>
              <a:gd name="connsiteX131" fmla="*/ 47767 w 5288611"/>
              <a:gd name="connsiteY131" fmla="*/ 752303 h 4434331"/>
              <a:gd name="connsiteX132" fmla="*/ 54591 w 5288611"/>
              <a:gd name="connsiteY132" fmla="*/ 711359 h 4434331"/>
              <a:gd name="connsiteX133" fmla="*/ 75063 w 5288611"/>
              <a:gd name="connsiteY133" fmla="*/ 663592 h 4434331"/>
              <a:gd name="connsiteX134" fmla="*/ 88711 w 5288611"/>
              <a:gd name="connsiteY134" fmla="*/ 588530 h 4434331"/>
              <a:gd name="connsiteX135" fmla="*/ 102358 w 5288611"/>
              <a:gd name="connsiteY135" fmla="*/ 568058 h 4434331"/>
              <a:gd name="connsiteX136" fmla="*/ 109182 w 5288611"/>
              <a:gd name="connsiteY136" fmla="*/ 513467 h 4434331"/>
              <a:gd name="connsiteX137" fmla="*/ 143302 w 5288611"/>
              <a:gd name="connsiteY137" fmla="*/ 458876 h 4434331"/>
              <a:gd name="connsiteX138" fmla="*/ 156949 w 5288611"/>
              <a:gd name="connsiteY138" fmla="*/ 431580 h 4434331"/>
              <a:gd name="connsiteX139" fmla="*/ 218364 w 5288611"/>
              <a:gd name="connsiteY139" fmla="*/ 370165 h 4434331"/>
              <a:gd name="connsiteX140" fmla="*/ 238836 w 5288611"/>
              <a:gd name="connsiteY140" fmla="*/ 329222 h 4434331"/>
              <a:gd name="connsiteX141" fmla="*/ 259308 w 5288611"/>
              <a:gd name="connsiteY141" fmla="*/ 308750 h 4434331"/>
              <a:gd name="connsiteX142" fmla="*/ 272955 w 5288611"/>
              <a:gd name="connsiteY142" fmla="*/ 288279 h 4434331"/>
              <a:gd name="connsiteX143" fmla="*/ 320723 w 5288611"/>
              <a:gd name="connsiteY143" fmla="*/ 260983 h 4434331"/>
              <a:gd name="connsiteX144" fmla="*/ 341194 w 5288611"/>
              <a:gd name="connsiteY144" fmla="*/ 240512 h 4434331"/>
              <a:gd name="connsiteX145" fmla="*/ 388961 w 5288611"/>
              <a:gd name="connsiteY145" fmla="*/ 206392 h 4434331"/>
              <a:gd name="connsiteX146" fmla="*/ 402609 w 5288611"/>
              <a:gd name="connsiteY146" fmla="*/ 158625 h 44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288611" h="4434331">
                <a:moveTo>
                  <a:pt x="402609" y="158625"/>
                </a:moveTo>
                <a:cubicBezTo>
                  <a:pt x="508379" y="148389"/>
                  <a:pt x="816688" y="152784"/>
                  <a:pt x="1023582" y="144977"/>
                </a:cubicBezTo>
                <a:cubicBezTo>
                  <a:pt x="1057979" y="143679"/>
                  <a:pt x="1091785" y="135599"/>
                  <a:pt x="1125940" y="131330"/>
                </a:cubicBezTo>
                <a:cubicBezTo>
                  <a:pt x="1146379" y="128775"/>
                  <a:pt x="1166803" y="125876"/>
                  <a:pt x="1187355" y="124506"/>
                </a:cubicBezTo>
                <a:cubicBezTo>
                  <a:pt x="1269186" y="119050"/>
                  <a:pt x="1351128" y="115407"/>
                  <a:pt x="1433015" y="110858"/>
                </a:cubicBezTo>
                <a:cubicBezTo>
                  <a:pt x="1593021" y="81766"/>
                  <a:pt x="1418089" y="110991"/>
                  <a:pt x="1678675" y="83562"/>
                </a:cubicBezTo>
                <a:lnTo>
                  <a:pt x="1808328" y="69915"/>
                </a:lnTo>
                <a:lnTo>
                  <a:pt x="1965278" y="56267"/>
                </a:lnTo>
                <a:cubicBezTo>
                  <a:pt x="2001764" y="52525"/>
                  <a:pt x="2038025" y="46823"/>
                  <a:pt x="2074460" y="42619"/>
                </a:cubicBezTo>
                <a:cubicBezTo>
                  <a:pt x="2097169" y="39999"/>
                  <a:pt x="2119979" y="38319"/>
                  <a:pt x="2142699" y="35795"/>
                </a:cubicBezTo>
                <a:cubicBezTo>
                  <a:pt x="2160925" y="33770"/>
                  <a:pt x="2178977" y="29935"/>
                  <a:pt x="2197290" y="28971"/>
                </a:cubicBezTo>
                <a:cubicBezTo>
                  <a:pt x="2265472" y="25382"/>
                  <a:pt x="2333767" y="24422"/>
                  <a:pt x="2402006" y="22147"/>
                </a:cubicBezTo>
                <a:cubicBezTo>
                  <a:pt x="2565817" y="-18800"/>
                  <a:pt x="2459357" y="5171"/>
                  <a:pt x="2859206" y="28971"/>
                </a:cubicBezTo>
                <a:cubicBezTo>
                  <a:pt x="2907373" y="31838"/>
                  <a:pt x="2955001" y="40997"/>
                  <a:pt x="3002508" y="49443"/>
                </a:cubicBezTo>
                <a:cubicBezTo>
                  <a:pt x="3057410" y="59203"/>
                  <a:pt x="3111846" y="71465"/>
                  <a:pt x="3166281" y="83562"/>
                </a:cubicBezTo>
                <a:cubicBezTo>
                  <a:pt x="3186753" y="88111"/>
                  <a:pt x="3207480" y="91633"/>
                  <a:pt x="3227696" y="97210"/>
                </a:cubicBezTo>
                <a:cubicBezTo>
                  <a:pt x="3412585" y="148214"/>
                  <a:pt x="3304326" y="133549"/>
                  <a:pt x="3452884" y="144977"/>
                </a:cubicBezTo>
                <a:cubicBezTo>
                  <a:pt x="3597769" y="169125"/>
                  <a:pt x="3564327" y="158250"/>
                  <a:pt x="3712191" y="206392"/>
                </a:cubicBezTo>
                <a:cubicBezTo>
                  <a:pt x="3764860" y="223540"/>
                  <a:pt x="3815403" y="247549"/>
                  <a:pt x="3869140" y="260983"/>
                </a:cubicBezTo>
                <a:cubicBezTo>
                  <a:pt x="3906913" y="270426"/>
                  <a:pt x="3946477" y="270082"/>
                  <a:pt x="3985146" y="274631"/>
                </a:cubicBezTo>
                <a:cubicBezTo>
                  <a:pt x="4035188" y="288279"/>
                  <a:pt x="4084450" y="305202"/>
                  <a:pt x="4135272" y="315574"/>
                </a:cubicBezTo>
                <a:cubicBezTo>
                  <a:pt x="4347160" y="358817"/>
                  <a:pt x="4265005" y="321499"/>
                  <a:pt x="4428699" y="370165"/>
                </a:cubicBezTo>
                <a:cubicBezTo>
                  <a:pt x="4705543" y="452470"/>
                  <a:pt x="4471583" y="386199"/>
                  <a:pt x="4640239" y="445228"/>
                </a:cubicBezTo>
                <a:cubicBezTo>
                  <a:pt x="4662654" y="453073"/>
                  <a:pt x="4685732" y="458876"/>
                  <a:pt x="4708478" y="465700"/>
                </a:cubicBezTo>
                <a:cubicBezTo>
                  <a:pt x="4726675" y="479348"/>
                  <a:pt x="4744367" y="493696"/>
                  <a:pt x="4763069" y="506643"/>
                </a:cubicBezTo>
                <a:cubicBezTo>
                  <a:pt x="4789888" y="525210"/>
                  <a:pt x="4823283" y="540162"/>
                  <a:pt x="4851779" y="554410"/>
                </a:cubicBezTo>
                <a:cubicBezTo>
                  <a:pt x="4958847" y="672185"/>
                  <a:pt x="4884080" y="583569"/>
                  <a:pt x="4967785" y="697712"/>
                </a:cubicBezTo>
                <a:cubicBezTo>
                  <a:pt x="5001615" y="743844"/>
                  <a:pt x="5001929" y="731874"/>
                  <a:pt x="5036024" y="793246"/>
                </a:cubicBezTo>
                <a:cubicBezTo>
                  <a:pt x="5056132" y="829441"/>
                  <a:pt x="5061650" y="853770"/>
                  <a:pt x="5076967" y="888780"/>
                </a:cubicBezTo>
                <a:cubicBezTo>
                  <a:pt x="5124604" y="997664"/>
                  <a:pt x="5101228" y="927691"/>
                  <a:pt x="5131558" y="1038906"/>
                </a:cubicBezTo>
                <a:cubicBezTo>
                  <a:pt x="5136107" y="1084398"/>
                  <a:pt x="5139759" y="1129989"/>
                  <a:pt x="5145206" y="1175383"/>
                </a:cubicBezTo>
                <a:cubicBezTo>
                  <a:pt x="5146588" y="1186899"/>
                  <a:pt x="5148697" y="1198394"/>
                  <a:pt x="5152030" y="1209503"/>
                </a:cubicBezTo>
                <a:cubicBezTo>
                  <a:pt x="5162364" y="1243951"/>
                  <a:pt x="5174776" y="1277742"/>
                  <a:pt x="5186149" y="1311861"/>
                </a:cubicBezTo>
                <a:cubicBezTo>
                  <a:pt x="5193748" y="1365054"/>
                  <a:pt x="5192340" y="1363920"/>
                  <a:pt x="5206621" y="1421043"/>
                </a:cubicBezTo>
                <a:cubicBezTo>
                  <a:pt x="5210637" y="1437108"/>
                  <a:pt x="5216799" y="1452618"/>
                  <a:pt x="5220269" y="1468810"/>
                </a:cubicBezTo>
                <a:cubicBezTo>
                  <a:pt x="5229670" y="1512681"/>
                  <a:pt x="5225747" y="1531694"/>
                  <a:pt x="5233917" y="1577992"/>
                </a:cubicBezTo>
                <a:cubicBezTo>
                  <a:pt x="5237177" y="1596464"/>
                  <a:pt x="5243015" y="1614386"/>
                  <a:pt x="5247564" y="1632583"/>
                </a:cubicBezTo>
                <a:cubicBezTo>
                  <a:pt x="5252113" y="1650780"/>
                  <a:pt x="5258885" y="1668562"/>
                  <a:pt x="5261212" y="1687174"/>
                </a:cubicBezTo>
                <a:cubicBezTo>
                  <a:pt x="5270871" y="1764448"/>
                  <a:pt x="5266211" y="1723517"/>
                  <a:pt x="5274860" y="1810004"/>
                </a:cubicBezTo>
                <a:cubicBezTo>
                  <a:pt x="5277135" y="1873694"/>
                  <a:pt x="5281684" y="1937343"/>
                  <a:pt x="5281684" y="2001073"/>
                </a:cubicBezTo>
                <a:cubicBezTo>
                  <a:pt x="5281684" y="2184198"/>
                  <a:pt x="5275422" y="2302041"/>
                  <a:pt x="5268036" y="2471921"/>
                </a:cubicBezTo>
                <a:cubicBezTo>
                  <a:pt x="5289294" y="3017524"/>
                  <a:pt x="5294503" y="2891123"/>
                  <a:pt x="5281684" y="3359025"/>
                </a:cubicBezTo>
                <a:cubicBezTo>
                  <a:pt x="5277856" y="3498727"/>
                  <a:pt x="5288091" y="3455811"/>
                  <a:pt x="5261212" y="3536446"/>
                </a:cubicBezTo>
                <a:cubicBezTo>
                  <a:pt x="5256663" y="3572840"/>
                  <a:pt x="5255355" y="3609788"/>
                  <a:pt x="5247564" y="3645628"/>
                </a:cubicBezTo>
                <a:cubicBezTo>
                  <a:pt x="5243884" y="3662556"/>
                  <a:pt x="5231556" y="3676657"/>
                  <a:pt x="5227093" y="3693395"/>
                </a:cubicBezTo>
                <a:cubicBezTo>
                  <a:pt x="5222368" y="3711114"/>
                  <a:pt x="5223649" y="3729961"/>
                  <a:pt x="5220269" y="3747986"/>
                </a:cubicBezTo>
                <a:cubicBezTo>
                  <a:pt x="5216812" y="3766422"/>
                  <a:pt x="5211170" y="3784380"/>
                  <a:pt x="5206621" y="3802577"/>
                </a:cubicBezTo>
                <a:cubicBezTo>
                  <a:pt x="5204346" y="3841246"/>
                  <a:pt x="5205031" y="3880203"/>
                  <a:pt x="5199797" y="3918583"/>
                </a:cubicBezTo>
                <a:cubicBezTo>
                  <a:pt x="5198142" y="3930720"/>
                  <a:pt x="5188903" y="3940767"/>
                  <a:pt x="5186149" y="3952703"/>
                </a:cubicBezTo>
                <a:cubicBezTo>
                  <a:pt x="5184538" y="3959684"/>
                  <a:pt x="5175596" y="4044894"/>
                  <a:pt x="5172502" y="4055061"/>
                </a:cubicBezTo>
                <a:cubicBezTo>
                  <a:pt x="5161185" y="4092246"/>
                  <a:pt x="5159042" y="4136758"/>
                  <a:pt x="5131558" y="4164243"/>
                </a:cubicBezTo>
                <a:cubicBezTo>
                  <a:pt x="5092458" y="4203345"/>
                  <a:pt x="5127799" y="4163687"/>
                  <a:pt x="5090615" y="4225658"/>
                </a:cubicBezTo>
                <a:cubicBezTo>
                  <a:pt x="5084763" y="4235410"/>
                  <a:pt x="5076171" y="4243309"/>
                  <a:pt x="5070143" y="4252953"/>
                </a:cubicBezTo>
                <a:cubicBezTo>
                  <a:pt x="5064752" y="4261579"/>
                  <a:pt x="5061887" y="4271623"/>
                  <a:pt x="5056496" y="4280249"/>
                </a:cubicBezTo>
                <a:cubicBezTo>
                  <a:pt x="5044430" y="4299555"/>
                  <a:pt x="5025822" y="4320188"/>
                  <a:pt x="5008728" y="4334840"/>
                </a:cubicBezTo>
                <a:cubicBezTo>
                  <a:pt x="5002501" y="4340177"/>
                  <a:pt x="4994931" y="4343721"/>
                  <a:pt x="4988257" y="4348488"/>
                </a:cubicBezTo>
                <a:cubicBezTo>
                  <a:pt x="4984769" y="4350979"/>
                  <a:pt x="4948525" y="4379164"/>
                  <a:pt x="4940490" y="4382607"/>
                </a:cubicBezTo>
                <a:cubicBezTo>
                  <a:pt x="4931870" y="4386302"/>
                  <a:pt x="4922177" y="4386736"/>
                  <a:pt x="4913194" y="4389431"/>
                </a:cubicBezTo>
                <a:cubicBezTo>
                  <a:pt x="4899415" y="4393565"/>
                  <a:pt x="4886030" y="4398945"/>
                  <a:pt x="4872251" y="4403079"/>
                </a:cubicBezTo>
                <a:cubicBezTo>
                  <a:pt x="4863268" y="4405774"/>
                  <a:pt x="4853973" y="4407326"/>
                  <a:pt x="4844955" y="4409903"/>
                </a:cubicBezTo>
                <a:cubicBezTo>
                  <a:pt x="4838039" y="4411879"/>
                  <a:pt x="4831561" y="4415440"/>
                  <a:pt x="4824484" y="4416727"/>
                </a:cubicBezTo>
                <a:cubicBezTo>
                  <a:pt x="4806441" y="4420007"/>
                  <a:pt x="4788090" y="4421276"/>
                  <a:pt x="4769893" y="4423550"/>
                </a:cubicBezTo>
                <a:cubicBezTo>
                  <a:pt x="4716813" y="4441243"/>
                  <a:pt x="4746532" y="4434179"/>
                  <a:pt x="4640239" y="4423550"/>
                </a:cubicBezTo>
                <a:cubicBezTo>
                  <a:pt x="4630907" y="4422617"/>
                  <a:pt x="4622264" y="4417763"/>
                  <a:pt x="4612943" y="4416727"/>
                </a:cubicBezTo>
                <a:cubicBezTo>
                  <a:pt x="4581212" y="4413202"/>
                  <a:pt x="4549254" y="4412178"/>
                  <a:pt x="4517409" y="4409903"/>
                </a:cubicBezTo>
                <a:cubicBezTo>
                  <a:pt x="4462359" y="4396140"/>
                  <a:pt x="4469839" y="4396255"/>
                  <a:pt x="4380931" y="4396255"/>
                </a:cubicBezTo>
                <a:cubicBezTo>
                  <a:pt x="4303561" y="4396255"/>
                  <a:pt x="4226257" y="4400804"/>
                  <a:pt x="4148920" y="4403079"/>
                </a:cubicBezTo>
                <a:cubicBezTo>
                  <a:pt x="4015919" y="4380912"/>
                  <a:pt x="4243734" y="4417038"/>
                  <a:pt x="3903260" y="4389431"/>
                </a:cubicBezTo>
                <a:cubicBezTo>
                  <a:pt x="3889915" y="4388349"/>
                  <a:pt x="3829282" y="4366669"/>
                  <a:pt x="3814549" y="4362136"/>
                </a:cubicBezTo>
                <a:cubicBezTo>
                  <a:pt x="3793129" y="4355545"/>
                  <a:pt x="3762819" y="4347048"/>
                  <a:pt x="3739487" y="4341664"/>
                </a:cubicBezTo>
                <a:cubicBezTo>
                  <a:pt x="3680182" y="4327978"/>
                  <a:pt x="3623471" y="4319822"/>
                  <a:pt x="3568890" y="4287073"/>
                </a:cubicBezTo>
                <a:cubicBezTo>
                  <a:pt x="3557517" y="4280249"/>
                  <a:pt x="3546364" y="4273042"/>
                  <a:pt x="3534770" y="4266601"/>
                </a:cubicBezTo>
                <a:cubicBezTo>
                  <a:pt x="3525878" y="4261661"/>
                  <a:pt x="3515474" y="4259238"/>
                  <a:pt x="3507475" y="4252953"/>
                </a:cubicBezTo>
                <a:cubicBezTo>
                  <a:pt x="3400405" y="4168827"/>
                  <a:pt x="3482056" y="4209891"/>
                  <a:pt x="3391469" y="4171067"/>
                </a:cubicBezTo>
                <a:cubicBezTo>
                  <a:pt x="3368723" y="4143771"/>
                  <a:pt x="3344894" y="4117343"/>
                  <a:pt x="3323230" y="4089180"/>
                </a:cubicBezTo>
                <a:lnTo>
                  <a:pt x="3254991" y="4000470"/>
                </a:lnTo>
                <a:cubicBezTo>
                  <a:pt x="3248167" y="3973174"/>
                  <a:pt x="3242459" y="3945575"/>
                  <a:pt x="3234520" y="3918583"/>
                </a:cubicBezTo>
                <a:cubicBezTo>
                  <a:pt x="3231064" y="3906832"/>
                  <a:pt x="3224237" y="3896242"/>
                  <a:pt x="3220872" y="3884464"/>
                </a:cubicBezTo>
                <a:cubicBezTo>
                  <a:pt x="3215111" y="3864300"/>
                  <a:pt x="3212027" y="3843463"/>
                  <a:pt x="3207224" y="3823049"/>
                </a:cubicBezTo>
                <a:cubicBezTo>
                  <a:pt x="3202928" y="3804791"/>
                  <a:pt x="3198125" y="3786655"/>
                  <a:pt x="3193576" y="3768458"/>
                </a:cubicBezTo>
                <a:cubicBezTo>
                  <a:pt x="3195851" y="3695670"/>
                  <a:pt x="3200400" y="3622918"/>
                  <a:pt x="3200400" y="3550094"/>
                </a:cubicBezTo>
                <a:cubicBezTo>
                  <a:pt x="3200400" y="3531755"/>
                  <a:pt x="3193576" y="3513842"/>
                  <a:pt x="3193576" y="3495503"/>
                </a:cubicBezTo>
                <a:cubicBezTo>
                  <a:pt x="3193576" y="3451027"/>
                  <a:pt x="3203505" y="3421669"/>
                  <a:pt x="3214048" y="3379497"/>
                </a:cubicBezTo>
                <a:cubicBezTo>
                  <a:pt x="3216323" y="3318082"/>
                  <a:pt x="3218202" y="3256651"/>
                  <a:pt x="3220872" y="3195252"/>
                </a:cubicBezTo>
                <a:cubicBezTo>
                  <a:pt x="3222752" y="3152015"/>
                  <a:pt x="3227696" y="3108876"/>
                  <a:pt x="3227696" y="3065598"/>
                </a:cubicBezTo>
                <a:cubicBezTo>
                  <a:pt x="3227696" y="2945022"/>
                  <a:pt x="3224889" y="2824443"/>
                  <a:pt x="3220872" y="2703933"/>
                </a:cubicBezTo>
                <a:cubicBezTo>
                  <a:pt x="3219484" y="2662298"/>
                  <a:pt x="3214006" y="2662780"/>
                  <a:pt x="3207224" y="2628870"/>
                </a:cubicBezTo>
                <a:cubicBezTo>
                  <a:pt x="3189319" y="2539346"/>
                  <a:pt x="3216525" y="2643624"/>
                  <a:pt x="3179928" y="2526512"/>
                </a:cubicBezTo>
                <a:cubicBezTo>
                  <a:pt x="3172337" y="2502219"/>
                  <a:pt x="3171352" y="2476992"/>
                  <a:pt x="3152633" y="2458273"/>
                </a:cubicBezTo>
                <a:cubicBezTo>
                  <a:pt x="3146834" y="2452474"/>
                  <a:pt x="3138635" y="2449660"/>
                  <a:pt x="3132161" y="2444625"/>
                </a:cubicBezTo>
                <a:cubicBezTo>
                  <a:pt x="2978917" y="2325436"/>
                  <a:pt x="3243708" y="2521314"/>
                  <a:pt x="3022979" y="2369562"/>
                </a:cubicBezTo>
                <a:cubicBezTo>
                  <a:pt x="3008340" y="2359497"/>
                  <a:pt x="2996248" y="2346102"/>
                  <a:pt x="2982036" y="2335443"/>
                </a:cubicBezTo>
                <a:cubicBezTo>
                  <a:pt x="2941028" y="2304687"/>
                  <a:pt x="2941015" y="2308114"/>
                  <a:pt x="2893325" y="2287676"/>
                </a:cubicBezTo>
                <a:cubicBezTo>
                  <a:pt x="2847929" y="2242278"/>
                  <a:pt x="2895986" y="2287965"/>
                  <a:pt x="2804615" y="2219437"/>
                </a:cubicBezTo>
                <a:cubicBezTo>
                  <a:pt x="2786418" y="2205789"/>
                  <a:pt x="2769214" y="2190706"/>
                  <a:pt x="2750024" y="2178494"/>
                </a:cubicBezTo>
                <a:cubicBezTo>
                  <a:pt x="2743955" y="2174632"/>
                  <a:pt x="2735867" y="2175114"/>
                  <a:pt x="2729552" y="2171670"/>
                </a:cubicBezTo>
                <a:cubicBezTo>
                  <a:pt x="2725748" y="2169595"/>
                  <a:pt x="2665991" y="2129400"/>
                  <a:pt x="2647666" y="2123903"/>
                </a:cubicBezTo>
                <a:cubicBezTo>
                  <a:pt x="2634414" y="2119927"/>
                  <a:pt x="2620205" y="2120190"/>
                  <a:pt x="2606723" y="2117079"/>
                </a:cubicBezTo>
                <a:cubicBezTo>
                  <a:pt x="2590587" y="2113355"/>
                  <a:pt x="2575263" y="2106309"/>
                  <a:pt x="2558955" y="2103431"/>
                </a:cubicBezTo>
                <a:cubicBezTo>
                  <a:pt x="2536443" y="2099458"/>
                  <a:pt x="2513497" y="2098505"/>
                  <a:pt x="2490717" y="2096607"/>
                </a:cubicBezTo>
                <a:cubicBezTo>
                  <a:pt x="2287848" y="2079701"/>
                  <a:pt x="2487476" y="2099013"/>
                  <a:pt x="2326943" y="2082959"/>
                </a:cubicBezTo>
                <a:cubicBezTo>
                  <a:pt x="2306471" y="2078410"/>
                  <a:pt x="2285873" y="2074398"/>
                  <a:pt x="2265528" y="2069312"/>
                </a:cubicBezTo>
                <a:cubicBezTo>
                  <a:pt x="2258550" y="2067568"/>
                  <a:pt x="2252166" y="2063582"/>
                  <a:pt x="2245057" y="2062488"/>
                </a:cubicBezTo>
                <a:cubicBezTo>
                  <a:pt x="2222463" y="2059012"/>
                  <a:pt x="2199564" y="2057939"/>
                  <a:pt x="2176818" y="2055664"/>
                </a:cubicBezTo>
                <a:cubicBezTo>
                  <a:pt x="2169994" y="2053389"/>
                  <a:pt x="2163324" y="2050585"/>
                  <a:pt x="2156346" y="2048840"/>
                </a:cubicBezTo>
                <a:cubicBezTo>
                  <a:pt x="2126113" y="2041282"/>
                  <a:pt x="2090984" y="2037427"/>
                  <a:pt x="2060812" y="2035192"/>
                </a:cubicBezTo>
                <a:cubicBezTo>
                  <a:pt x="2019918" y="2032163"/>
                  <a:pt x="1978925" y="2030643"/>
                  <a:pt x="1937982" y="2028368"/>
                </a:cubicBezTo>
                <a:cubicBezTo>
                  <a:pt x="1772775" y="2007720"/>
                  <a:pt x="2019837" y="2039624"/>
                  <a:pt x="1808328" y="2007897"/>
                </a:cubicBezTo>
                <a:cubicBezTo>
                  <a:pt x="1745608" y="1998489"/>
                  <a:pt x="1679851" y="1997543"/>
                  <a:pt x="1617260" y="1994249"/>
                </a:cubicBezTo>
                <a:cubicBezTo>
                  <a:pt x="1596788" y="1991974"/>
                  <a:pt x="1576416" y="1988480"/>
                  <a:pt x="1555845" y="1987425"/>
                </a:cubicBezTo>
                <a:cubicBezTo>
                  <a:pt x="1487658" y="1983928"/>
                  <a:pt x="1419214" y="1985708"/>
                  <a:pt x="1351128" y="1980601"/>
                </a:cubicBezTo>
                <a:cubicBezTo>
                  <a:pt x="1327996" y="1978866"/>
                  <a:pt x="1305492" y="1972169"/>
                  <a:pt x="1282890" y="1966953"/>
                </a:cubicBezTo>
                <a:cubicBezTo>
                  <a:pt x="1275881" y="1965336"/>
                  <a:pt x="1269555" y="1961022"/>
                  <a:pt x="1262418" y="1960130"/>
                </a:cubicBezTo>
                <a:cubicBezTo>
                  <a:pt x="1232990" y="1956452"/>
                  <a:pt x="1203254" y="1955875"/>
                  <a:pt x="1173708" y="1953306"/>
                </a:cubicBezTo>
                <a:cubicBezTo>
                  <a:pt x="1132889" y="1949756"/>
                  <a:pt x="1085015" y="1944209"/>
                  <a:pt x="1044054" y="1939658"/>
                </a:cubicBezTo>
                <a:cubicBezTo>
                  <a:pt x="1004655" y="1926525"/>
                  <a:pt x="1028973" y="1933042"/>
                  <a:pt x="962167" y="1926010"/>
                </a:cubicBezTo>
                <a:cubicBezTo>
                  <a:pt x="852617" y="1914478"/>
                  <a:pt x="935113" y="1924334"/>
                  <a:pt x="839337" y="1912362"/>
                </a:cubicBezTo>
                <a:cubicBezTo>
                  <a:pt x="786901" y="1894885"/>
                  <a:pt x="820867" y="1905266"/>
                  <a:pt x="716508" y="1885067"/>
                </a:cubicBezTo>
                <a:cubicBezTo>
                  <a:pt x="445959" y="1832702"/>
                  <a:pt x="744115" y="1890706"/>
                  <a:pt x="525439" y="1850947"/>
                </a:cubicBezTo>
                <a:cubicBezTo>
                  <a:pt x="489706" y="1844450"/>
                  <a:pt x="444707" y="1836250"/>
                  <a:pt x="409433" y="1823652"/>
                </a:cubicBezTo>
                <a:cubicBezTo>
                  <a:pt x="393119" y="1817826"/>
                  <a:pt x="377160" y="1810927"/>
                  <a:pt x="361666" y="1803180"/>
                </a:cubicBezTo>
                <a:cubicBezTo>
                  <a:pt x="309783" y="1777238"/>
                  <a:pt x="309179" y="1771212"/>
                  <a:pt x="259308" y="1734942"/>
                </a:cubicBezTo>
                <a:cubicBezTo>
                  <a:pt x="252675" y="1730118"/>
                  <a:pt x="245285" y="1726361"/>
                  <a:pt x="238836" y="1721294"/>
                </a:cubicBezTo>
                <a:cubicBezTo>
                  <a:pt x="213415" y="1701321"/>
                  <a:pt x="163773" y="1659879"/>
                  <a:pt x="163773" y="1659879"/>
                </a:cubicBezTo>
                <a:cubicBezTo>
                  <a:pt x="147851" y="1632583"/>
                  <a:pt x="136236" y="1602268"/>
                  <a:pt x="116006" y="1577992"/>
                </a:cubicBezTo>
                <a:cubicBezTo>
                  <a:pt x="93913" y="1551480"/>
                  <a:pt x="75710" y="1533901"/>
                  <a:pt x="61415" y="1502930"/>
                </a:cubicBezTo>
                <a:cubicBezTo>
                  <a:pt x="53271" y="1485284"/>
                  <a:pt x="48161" y="1466383"/>
                  <a:pt x="40943" y="1448339"/>
                </a:cubicBezTo>
                <a:cubicBezTo>
                  <a:pt x="9989" y="1370953"/>
                  <a:pt x="28024" y="1430778"/>
                  <a:pt x="6824" y="1345980"/>
                </a:cubicBezTo>
                <a:cubicBezTo>
                  <a:pt x="4549" y="1305037"/>
                  <a:pt x="0" y="1264156"/>
                  <a:pt x="0" y="1223150"/>
                </a:cubicBezTo>
                <a:cubicBezTo>
                  <a:pt x="0" y="1128238"/>
                  <a:pt x="4098" y="1047744"/>
                  <a:pt x="13648" y="957019"/>
                </a:cubicBezTo>
                <a:cubicBezTo>
                  <a:pt x="28442" y="816477"/>
                  <a:pt x="10433" y="1000016"/>
                  <a:pt x="34120" y="834189"/>
                </a:cubicBezTo>
                <a:cubicBezTo>
                  <a:pt x="47193" y="742664"/>
                  <a:pt x="34464" y="825468"/>
                  <a:pt x="47767" y="752303"/>
                </a:cubicBezTo>
                <a:cubicBezTo>
                  <a:pt x="50242" y="738690"/>
                  <a:pt x="50522" y="724583"/>
                  <a:pt x="54591" y="711359"/>
                </a:cubicBezTo>
                <a:cubicBezTo>
                  <a:pt x="59686" y="694802"/>
                  <a:pt x="69143" y="679872"/>
                  <a:pt x="75063" y="663592"/>
                </a:cubicBezTo>
                <a:cubicBezTo>
                  <a:pt x="92675" y="615161"/>
                  <a:pt x="68750" y="655069"/>
                  <a:pt x="88711" y="588530"/>
                </a:cubicBezTo>
                <a:cubicBezTo>
                  <a:pt x="91068" y="580675"/>
                  <a:pt x="97809" y="574882"/>
                  <a:pt x="102358" y="568058"/>
                </a:cubicBezTo>
                <a:cubicBezTo>
                  <a:pt x="104633" y="549861"/>
                  <a:pt x="104734" y="531258"/>
                  <a:pt x="109182" y="513467"/>
                </a:cubicBezTo>
                <a:cubicBezTo>
                  <a:pt x="114946" y="490410"/>
                  <a:pt x="131227" y="478197"/>
                  <a:pt x="143302" y="458876"/>
                </a:cubicBezTo>
                <a:cubicBezTo>
                  <a:pt x="148693" y="450250"/>
                  <a:pt x="150378" y="439346"/>
                  <a:pt x="156949" y="431580"/>
                </a:cubicBezTo>
                <a:cubicBezTo>
                  <a:pt x="175650" y="409479"/>
                  <a:pt x="218364" y="370165"/>
                  <a:pt x="218364" y="370165"/>
                </a:cubicBezTo>
                <a:cubicBezTo>
                  <a:pt x="225203" y="349648"/>
                  <a:pt x="224138" y="346860"/>
                  <a:pt x="238836" y="329222"/>
                </a:cubicBezTo>
                <a:cubicBezTo>
                  <a:pt x="245014" y="321808"/>
                  <a:pt x="253130" y="316164"/>
                  <a:pt x="259308" y="308750"/>
                </a:cubicBezTo>
                <a:cubicBezTo>
                  <a:pt x="264558" y="302450"/>
                  <a:pt x="267156" y="294078"/>
                  <a:pt x="272955" y="288279"/>
                </a:cubicBezTo>
                <a:cubicBezTo>
                  <a:pt x="289073" y="272161"/>
                  <a:pt x="301991" y="274363"/>
                  <a:pt x="320723" y="260983"/>
                </a:cubicBezTo>
                <a:cubicBezTo>
                  <a:pt x="328576" y="255374"/>
                  <a:pt x="333867" y="246792"/>
                  <a:pt x="341194" y="240512"/>
                </a:cubicBezTo>
                <a:cubicBezTo>
                  <a:pt x="356003" y="227818"/>
                  <a:pt x="372762" y="217192"/>
                  <a:pt x="388961" y="206392"/>
                </a:cubicBezTo>
                <a:cubicBezTo>
                  <a:pt x="404393" y="183244"/>
                  <a:pt x="296839" y="168861"/>
                  <a:pt x="402609" y="1586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85"/>
          </a:xfrm>
          <a:prstGeom prst="rect">
            <a:avLst/>
          </a:prstGeom>
          <a:noFill/>
        </p:spPr>
      </p:pic>
      <p:sp>
        <p:nvSpPr>
          <p:cNvPr id="38" name="Полилиния 37"/>
          <p:cNvSpPr/>
          <p:nvPr/>
        </p:nvSpPr>
        <p:spPr>
          <a:xfrm>
            <a:off x="267128" y="688369"/>
            <a:ext cx="8487696" cy="4417887"/>
          </a:xfrm>
          <a:custGeom>
            <a:avLst/>
            <a:gdLst>
              <a:gd name="connsiteX0" fmla="*/ 308225 w 8487696"/>
              <a:gd name="connsiteY0" fmla="*/ 174660 h 4417887"/>
              <a:gd name="connsiteX1" fmla="*/ 750014 w 8487696"/>
              <a:gd name="connsiteY1" fmla="*/ 154112 h 4417887"/>
              <a:gd name="connsiteX2" fmla="*/ 1109609 w 8487696"/>
              <a:gd name="connsiteY2" fmla="*/ 92467 h 4417887"/>
              <a:gd name="connsiteX3" fmla="*/ 1458930 w 8487696"/>
              <a:gd name="connsiteY3" fmla="*/ 71919 h 4417887"/>
              <a:gd name="connsiteX4" fmla="*/ 1695236 w 8487696"/>
              <a:gd name="connsiteY4" fmla="*/ 20548 h 4417887"/>
              <a:gd name="connsiteX5" fmla="*/ 1756881 w 8487696"/>
              <a:gd name="connsiteY5" fmla="*/ 10274 h 4417887"/>
              <a:gd name="connsiteX6" fmla="*/ 1869897 w 8487696"/>
              <a:gd name="connsiteY6" fmla="*/ 0 h 4417887"/>
              <a:gd name="connsiteX7" fmla="*/ 2095928 w 8487696"/>
              <a:gd name="connsiteY7" fmla="*/ 10274 h 4417887"/>
              <a:gd name="connsiteX8" fmla="*/ 2167847 w 8487696"/>
              <a:gd name="connsiteY8" fmla="*/ 20548 h 4417887"/>
              <a:gd name="connsiteX9" fmla="*/ 2250041 w 8487696"/>
              <a:gd name="connsiteY9" fmla="*/ 30822 h 4417887"/>
              <a:gd name="connsiteX10" fmla="*/ 2280863 w 8487696"/>
              <a:gd name="connsiteY10" fmla="*/ 41096 h 4417887"/>
              <a:gd name="connsiteX11" fmla="*/ 2537717 w 8487696"/>
              <a:gd name="connsiteY11" fmla="*/ 61644 h 4417887"/>
              <a:gd name="connsiteX12" fmla="*/ 2774023 w 8487696"/>
              <a:gd name="connsiteY12" fmla="*/ 82193 h 4417887"/>
              <a:gd name="connsiteX13" fmla="*/ 2856216 w 8487696"/>
              <a:gd name="connsiteY13" fmla="*/ 92467 h 4417887"/>
              <a:gd name="connsiteX14" fmla="*/ 2928135 w 8487696"/>
              <a:gd name="connsiteY14" fmla="*/ 113015 h 4417887"/>
              <a:gd name="connsiteX15" fmla="*/ 2958957 w 8487696"/>
              <a:gd name="connsiteY15" fmla="*/ 123289 h 4417887"/>
              <a:gd name="connsiteX16" fmla="*/ 3071973 w 8487696"/>
              <a:gd name="connsiteY16" fmla="*/ 133564 h 4417887"/>
              <a:gd name="connsiteX17" fmla="*/ 3195263 w 8487696"/>
              <a:gd name="connsiteY17" fmla="*/ 164386 h 4417887"/>
              <a:gd name="connsiteX18" fmla="*/ 3226085 w 8487696"/>
              <a:gd name="connsiteY18" fmla="*/ 174660 h 4417887"/>
              <a:gd name="connsiteX19" fmla="*/ 3462391 w 8487696"/>
              <a:gd name="connsiteY19" fmla="*/ 205483 h 4417887"/>
              <a:gd name="connsiteX20" fmla="*/ 3565133 w 8487696"/>
              <a:gd name="connsiteY20" fmla="*/ 236305 h 4417887"/>
              <a:gd name="connsiteX21" fmla="*/ 3647326 w 8487696"/>
              <a:gd name="connsiteY21" fmla="*/ 256853 h 4417887"/>
              <a:gd name="connsiteX22" fmla="*/ 3750068 w 8487696"/>
              <a:gd name="connsiteY22" fmla="*/ 267128 h 4417887"/>
              <a:gd name="connsiteX23" fmla="*/ 3914454 w 8487696"/>
              <a:gd name="connsiteY23" fmla="*/ 277402 h 4417887"/>
              <a:gd name="connsiteX24" fmla="*/ 4058292 w 8487696"/>
              <a:gd name="connsiteY24" fmla="*/ 287676 h 4417887"/>
              <a:gd name="connsiteX25" fmla="*/ 4099389 w 8487696"/>
              <a:gd name="connsiteY25" fmla="*/ 297950 h 4417887"/>
              <a:gd name="connsiteX26" fmla="*/ 4171308 w 8487696"/>
              <a:gd name="connsiteY26" fmla="*/ 308224 h 4417887"/>
              <a:gd name="connsiteX27" fmla="*/ 4232953 w 8487696"/>
              <a:gd name="connsiteY27" fmla="*/ 328773 h 4417887"/>
              <a:gd name="connsiteX28" fmla="*/ 4274050 w 8487696"/>
              <a:gd name="connsiteY28" fmla="*/ 349321 h 4417887"/>
              <a:gd name="connsiteX29" fmla="*/ 4366517 w 8487696"/>
              <a:gd name="connsiteY29" fmla="*/ 359595 h 4417887"/>
              <a:gd name="connsiteX30" fmla="*/ 4541178 w 8487696"/>
              <a:gd name="connsiteY30" fmla="*/ 380143 h 4417887"/>
              <a:gd name="connsiteX31" fmla="*/ 4623371 w 8487696"/>
              <a:gd name="connsiteY31" fmla="*/ 400692 h 4417887"/>
              <a:gd name="connsiteX32" fmla="*/ 4736387 w 8487696"/>
              <a:gd name="connsiteY32" fmla="*/ 421240 h 4417887"/>
              <a:gd name="connsiteX33" fmla="*/ 4982966 w 8487696"/>
              <a:gd name="connsiteY33" fmla="*/ 441788 h 4417887"/>
              <a:gd name="connsiteX34" fmla="*/ 5106256 w 8487696"/>
              <a:gd name="connsiteY34" fmla="*/ 462337 h 4417887"/>
              <a:gd name="connsiteX35" fmla="*/ 5178175 w 8487696"/>
              <a:gd name="connsiteY35" fmla="*/ 482885 h 4417887"/>
              <a:gd name="connsiteX36" fmla="*/ 5363110 w 8487696"/>
              <a:gd name="connsiteY36" fmla="*/ 523982 h 4417887"/>
              <a:gd name="connsiteX37" fmla="*/ 5424755 w 8487696"/>
              <a:gd name="connsiteY37" fmla="*/ 544530 h 4417887"/>
              <a:gd name="connsiteX38" fmla="*/ 5578868 w 8487696"/>
              <a:gd name="connsiteY38" fmla="*/ 575352 h 4417887"/>
              <a:gd name="connsiteX39" fmla="*/ 5743254 w 8487696"/>
              <a:gd name="connsiteY39" fmla="*/ 606175 h 4417887"/>
              <a:gd name="connsiteX40" fmla="*/ 5774076 w 8487696"/>
              <a:gd name="connsiteY40" fmla="*/ 626723 h 4417887"/>
              <a:gd name="connsiteX41" fmla="*/ 5835721 w 8487696"/>
              <a:gd name="connsiteY41" fmla="*/ 647271 h 4417887"/>
              <a:gd name="connsiteX42" fmla="*/ 5856270 w 8487696"/>
              <a:gd name="connsiteY42" fmla="*/ 667820 h 4417887"/>
              <a:gd name="connsiteX43" fmla="*/ 5928189 w 8487696"/>
              <a:gd name="connsiteY43" fmla="*/ 708916 h 4417887"/>
              <a:gd name="connsiteX44" fmla="*/ 5959011 w 8487696"/>
              <a:gd name="connsiteY44" fmla="*/ 719191 h 4417887"/>
              <a:gd name="connsiteX45" fmla="*/ 6010382 w 8487696"/>
              <a:gd name="connsiteY45" fmla="*/ 739739 h 4417887"/>
              <a:gd name="connsiteX46" fmla="*/ 6082301 w 8487696"/>
              <a:gd name="connsiteY46" fmla="*/ 760287 h 4417887"/>
              <a:gd name="connsiteX47" fmla="*/ 6164494 w 8487696"/>
              <a:gd name="connsiteY47" fmla="*/ 821932 h 4417887"/>
              <a:gd name="connsiteX48" fmla="*/ 6226139 w 8487696"/>
              <a:gd name="connsiteY48" fmla="*/ 863029 h 4417887"/>
              <a:gd name="connsiteX49" fmla="*/ 6287784 w 8487696"/>
              <a:gd name="connsiteY49" fmla="*/ 883577 h 4417887"/>
              <a:gd name="connsiteX50" fmla="*/ 6318607 w 8487696"/>
              <a:gd name="connsiteY50" fmla="*/ 904125 h 4417887"/>
              <a:gd name="connsiteX51" fmla="*/ 6390526 w 8487696"/>
              <a:gd name="connsiteY51" fmla="*/ 924674 h 4417887"/>
              <a:gd name="connsiteX52" fmla="*/ 6421348 w 8487696"/>
              <a:gd name="connsiteY52" fmla="*/ 945222 h 4417887"/>
              <a:gd name="connsiteX53" fmla="*/ 6524090 w 8487696"/>
              <a:gd name="connsiteY53" fmla="*/ 965770 h 4417887"/>
              <a:gd name="connsiteX54" fmla="*/ 6554912 w 8487696"/>
              <a:gd name="connsiteY54" fmla="*/ 976044 h 4417887"/>
              <a:gd name="connsiteX55" fmla="*/ 6606283 w 8487696"/>
              <a:gd name="connsiteY55" fmla="*/ 996593 h 4417887"/>
              <a:gd name="connsiteX56" fmla="*/ 6667928 w 8487696"/>
              <a:gd name="connsiteY56" fmla="*/ 1006867 h 4417887"/>
              <a:gd name="connsiteX57" fmla="*/ 6709025 w 8487696"/>
              <a:gd name="connsiteY57" fmla="*/ 1037689 h 4417887"/>
              <a:gd name="connsiteX58" fmla="*/ 6791218 w 8487696"/>
              <a:gd name="connsiteY58" fmla="*/ 1068512 h 4417887"/>
              <a:gd name="connsiteX59" fmla="*/ 6852863 w 8487696"/>
              <a:gd name="connsiteY59" fmla="*/ 1099334 h 4417887"/>
              <a:gd name="connsiteX60" fmla="*/ 6883685 w 8487696"/>
              <a:gd name="connsiteY60" fmla="*/ 1119883 h 4417887"/>
              <a:gd name="connsiteX61" fmla="*/ 6914508 w 8487696"/>
              <a:gd name="connsiteY61" fmla="*/ 1130157 h 4417887"/>
              <a:gd name="connsiteX62" fmla="*/ 7037798 w 8487696"/>
              <a:gd name="connsiteY62" fmla="*/ 1212350 h 4417887"/>
              <a:gd name="connsiteX63" fmla="*/ 7078894 w 8487696"/>
              <a:gd name="connsiteY63" fmla="*/ 1253447 h 4417887"/>
              <a:gd name="connsiteX64" fmla="*/ 7109717 w 8487696"/>
              <a:gd name="connsiteY64" fmla="*/ 1263721 h 4417887"/>
              <a:gd name="connsiteX65" fmla="*/ 7181636 w 8487696"/>
              <a:gd name="connsiteY65" fmla="*/ 1304818 h 4417887"/>
              <a:gd name="connsiteX66" fmla="*/ 7212459 w 8487696"/>
              <a:gd name="connsiteY66" fmla="*/ 1315092 h 4417887"/>
              <a:gd name="connsiteX67" fmla="*/ 7263829 w 8487696"/>
              <a:gd name="connsiteY67" fmla="*/ 1376737 h 4417887"/>
              <a:gd name="connsiteX68" fmla="*/ 7294652 w 8487696"/>
              <a:gd name="connsiteY68" fmla="*/ 1387011 h 4417887"/>
              <a:gd name="connsiteX69" fmla="*/ 7325474 w 8487696"/>
              <a:gd name="connsiteY69" fmla="*/ 1407559 h 4417887"/>
              <a:gd name="connsiteX70" fmla="*/ 7387119 w 8487696"/>
              <a:gd name="connsiteY70" fmla="*/ 1469204 h 4417887"/>
              <a:gd name="connsiteX71" fmla="*/ 7459038 w 8487696"/>
              <a:gd name="connsiteY71" fmla="*/ 1520575 h 4417887"/>
              <a:gd name="connsiteX72" fmla="*/ 7520683 w 8487696"/>
              <a:gd name="connsiteY72" fmla="*/ 1561671 h 4417887"/>
              <a:gd name="connsiteX73" fmla="*/ 7582328 w 8487696"/>
              <a:gd name="connsiteY73" fmla="*/ 1613042 h 4417887"/>
              <a:gd name="connsiteX74" fmla="*/ 7643973 w 8487696"/>
              <a:gd name="connsiteY74" fmla="*/ 1633591 h 4417887"/>
              <a:gd name="connsiteX75" fmla="*/ 7664521 w 8487696"/>
              <a:gd name="connsiteY75" fmla="*/ 1664413 h 4417887"/>
              <a:gd name="connsiteX76" fmla="*/ 7736441 w 8487696"/>
              <a:gd name="connsiteY76" fmla="*/ 1726058 h 4417887"/>
              <a:gd name="connsiteX77" fmla="*/ 7767263 w 8487696"/>
              <a:gd name="connsiteY77" fmla="*/ 1767155 h 4417887"/>
              <a:gd name="connsiteX78" fmla="*/ 7828908 w 8487696"/>
              <a:gd name="connsiteY78" fmla="*/ 1828800 h 4417887"/>
              <a:gd name="connsiteX79" fmla="*/ 7890553 w 8487696"/>
              <a:gd name="connsiteY79" fmla="*/ 1900719 h 4417887"/>
              <a:gd name="connsiteX80" fmla="*/ 7921375 w 8487696"/>
              <a:gd name="connsiteY80" fmla="*/ 1941815 h 4417887"/>
              <a:gd name="connsiteX81" fmla="*/ 7962472 w 8487696"/>
              <a:gd name="connsiteY81" fmla="*/ 1962364 h 4417887"/>
              <a:gd name="connsiteX82" fmla="*/ 8003569 w 8487696"/>
              <a:gd name="connsiteY82" fmla="*/ 2024009 h 4417887"/>
              <a:gd name="connsiteX83" fmla="*/ 8116584 w 8487696"/>
              <a:gd name="connsiteY83" fmla="*/ 2126750 h 4417887"/>
              <a:gd name="connsiteX84" fmla="*/ 8178229 w 8487696"/>
              <a:gd name="connsiteY84" fmla="*/ 2208943 h 4417887"/>
              <a:gd name="connsiteX85" fmla="*/ 8229600 w 8487696"/>
              <a:gd name="connsiteY85" fmla="*/ 2270588 h 4417887"/>
              <a:gd name="connsiteX86" fmla="*/ 8250148 w 8487696"/>
              <a:gd name="connsiteY86" fmla="*/ 2321959 h 4417887"/>
              <a:gd name="connsiteX87" fmla="*/ 8322068 w 8487696"/>
              <a:gd name="connsiteY87" fmla="*/ 2383604 h 4417887"/>
              <a:gd name="connsiteX88" fmla="*/ 8363164 w 8487696"/>
              <a:gd name="connsiteY88" fmla="*/ 2476071 h 4417887"/>
              <a:gd name="connsiteX89" fmla="*/ 8393987 w 8487696"/>
              <a:gd name="connsiteY89" fmla="*/ 2599361 h 4417887"/>
              <a:gd name="connsiteX90" fmla="*/ 8414535 w 8487696"/>
              <a:gd name="connsiteY90" fmla="*/ 2661006 h 4417887"/>
              <a:gd name="connsiteX91" fmla="*/ 8435083 w 8487696"/>
              <a:gd name="connsiteY91" fmla="*/ 2753474 h 4417887"/>
              <a:gd name="connsiteX92" fmla="*/ 8445357 w 8487696"/>
              <a:gd name="connsiteY92" fmla="*/ 2856215 h 4417887"/>
              <a:gd name="connsiteX93" fmla="*/ 8455632 w 8487696"/>
              <a:gd name="connsiteY93" fmla="*/ 2887038 h 4417887"/>
              <a:gd name="connsiteX94" fmla="*/ 8476180 w 8487696"/>
              <a:gd name="connsiteY94" fmla="*/ 2958957 h 4417887"/>
              <a:gd name="connsiteX95" fmla="*/ 8476180 w 8487696"/>
              <a:gd name="connsiteY95" fmla="*/ 3308278 h 4417887"/>
              <a:gd name="connsiteX96" fmla="*/ 8465906 w 8487696"/>
              <a:gd name="connsiteY96" fmla="*/ 3349375 h 4417887"/>
              <a:gd name="connsiteX97" fmla="*/ 8455632 w 8487696"/>
              <a:gd name="connsiteY97" fmla="*/ 3400746 h 4417887"/>
              <a:gd name="connsiteX98" fmla="*/ 8435083 w 8487696"/>
              <a:gd name="connsiteY98" fmla="*/ 3503487 h 4417887"/>
              <a:gd name="connsiteX99" fmla="*/ 8414535 w 8487696"/>
              <a:gd name="connsiteY99" fmla="*/ 3544584 h 4417887"/>
              <a:gd name="connsiteX100" fmla="*/ 8393987 w 8487696"/>
              <a:gd name="connsiteY100" fmla="*/ 3678148 h 4417887"/>
              <a:gd name="connsiteX101" fmla="*/ 8383712 w 8487696"/>
              <a:gd name="connsiteY101" fmla="*/ 3719244 h 4417887"/>
              <a:gd name="connsiteX102" fmla="*/ 8363164 w 8487696"/>
              <a:gd name="connsiteY102" fmla="*/ 3760341 h 4417887"/>
              <a:gd name="connsiteX103" fmla="*/ 8352890 w 8487696"/>
              <a:gd name="connsiteY103" fmla="*/ 3801438 h 4417887"/>
              <a:gd name="connsiteX104" fmla="*/ 8322068 w 8487696"/>
              <a:gd name="connsiteY104" fmla="*/ 3842534 h 4417887"/>
              <a:gd name="connsiteX105" fmla="*/ 8280971 w 8487696"/>
              <a:gd name="connsiteY105" fmla="*/ 3904179 h 4417887"/>
              <a:gd name="connsiteX106" fmla="*/ 8229600 w 8487696"/>
              <a:gd name="connsiteY106" fmla="*/ 3965824 h 4417887"/>
              <a:gd name="connsiteX107" fmla="*/ 8198778 w 8487696"/>
              <a:gd name="connsiteY107" fmla="*/ 3986373 h 4417887"/>
              <a:gd name="connsiteX108" fmla="*/ 8157681 w 8487696"/>
              <a:gd name="connsiteY108" fmla="*/ 4048018 h 4417887"/>
              <a:gd name="connsiteX109" fmla="*/ 8106310 w 8487696"/>
              <a:gd name="connsiteY109" fmla="*/ 4078840 h 4417887"/>
              <a:gd name="connsiteX110" fmla="*/ 8013843 w 8487696"/>
              <a:gd name="connsiteY110" fmla="*/ 4171307 h 4417887"/>
              <a:gd name="connsiteX111" fmla="*/ 7952198 w 8487696"/>
              <a:gd name="connsiteY111" fmla="*/ 4212404 h 4417887"/>
              <a:gd name="connsiteX112" fmla="*/ 7911101 w 8487696"/>
              <a:gd name="connsiteY112" fmla="*/ 4243227 h 4417887"/>
              <a:gd name="connsiteX113" fmla="*/ 7849456 w 8487696"/>
              <a:gd name="connsiteY113" fmla="*/ 4253501 h 4417887"/>
              <a:gd name="connsiteX114" fmla="*/ 7654247 w 8487696"/>
              <a:gd name="connsiteY114" fmla="*/ 4366516 h 4417887"/>
              <a:gd name="connsiteX115" fmla="*/ 7592602 w 8487696"/>
              <a:gd name="connsiteY115" fmla="*/ 4376791 h 4417887"/>
              <a:gd name="connsiteX116" fmla="*/ 7541232 w 8487696"/>
              <a:gd name="connsiteY116" fmla="*/ 4387065 h 4417887"/>
              <a:gd name="connsiteX117" fmla="*/ 7479587 w 8487696"/>
              <a:gd name="connsiteY117" fmla="*/ 4407613 h 4417887"/>
              <a:gd name="connsiteX118" fmla="*/ 7438490 w 8487696"/>
              <a:gd name="connsiteY118" fmla="*/ 4417887 h 4417887"/>
              <a:gd name="connsiteX119" fmla="*/ 7346023 w 8487696"/>
              <a:gd name="connsiteY119" fmla="*/ 4397339 h 4417887"/>
              <a:gd name="connsiteX120" fmla="*/ 7284378 w 8487696"/>
              <a:gd name="connsiteY120" fmla="*/ 4376791 h 4417887"/>
              <a:gd name="connsiteX121" fmla="*/ 7243281 w 8487696"/>
              <a:gd name="connsiteY121" fmla="*/ 4366516 h 4417887"/>
              <a:gd name="connsiteX122" fmla="*/ 7191910 w 8487696"/>
              <a:gd name="connsiteY122" fmla="*/ 4335694 h 4417887"/>
              <a:gd name="connsiteX123" fmla="*/ 7150814 w 8487696"/>
              <a:gd name="connsiteY123" fmla="*/ 4325420 h 4417887"/>
              <a:gd name="connsiteX124" fmla="*/ 7089169 w 8487696"/>
              <a:gd name="connsiteY124" fmla="*/ 4284323 h 4417887"/>
              <a:gd name="connsiteX125" fmla="*/ 7048072 w 8487696"/>
              <a:gd name="connsiteY125" fmla="*/ 4274049 h 4417887"/>
              <a:gd name="connsiteX126" fmla="*/ 7017250 w 8487696"/>
              <a:gd name="connsiteY126" fmla="*/ 4263775 h 4417887"/>
              <a:gd name="connsiteX127" fmla="*/ 6986427 w 8487696"/>
              <a:gd name="connsiteY127" fmla="*/ 4243227 h 4417887"/>
              <a:gd name="connsiteX128" fmla="*/ 6893960 w 8487696"/>
              <a:gd name="connsiteY128" fmla="*/ 4202130 h 4417887"/>
              <a:gd name="connsiteX129" fmla="*/ 6832315 w 8487696"/>
              <a:gd name="connsiteY129" fmla="*/ 4181582 h 4417887"/>
              <a:gd name="connsiteX130" fmla="*/ 6791218 w 8487696"/>
              <a:gd name="connsiteY130" fmla="*/ 4161033 h 4417887"/>
              <a:gd name="connsiteX131" fmla="*/ 6709025 w 8487696"/>
              <a:gd name="connsiteY131" fmla="*/ 4140485 h 4417887"/>
              <a:gd name="connsiteX132" fmla="*/ 6678202 w 8487696"/>
              <a:gd name="connsiteY132" fmla="*/ 4119937 h 4417887"/>
              <a:gd name="connsiteX133" fmla="*/ 6657654 w 8487696"/>
              <a:gd name="connsiteY133" fmla="*/ 4099388 h 4417887"/>
              <a:gd name="connsiteX134" fmla="*/ 6554912 w 8487696"/>
              <a:gd name="connsiteY134" fmla="*/ 4027469 h 4417887"/>
              <a:gd name="connsiteX135" fmla="*/ 6503542 w 8487696"/>
              <a:gd name="connsiteY135" fmla="*/ 3976098 h 4417887"/>
              <a:gd name="connsiteX136" fmla="*/ 6472719 w 8487696"/>
              <a:gd name="connsiteY136" fmla="*/ 3945276 h 4417887"/>
              <a:gd name="connsiteX137" fmla="*/ 6441897 w 8487696"/>
              <a:gd name="connsiteY137" fmla="*/ 3914453 h 4417887"/>
              <a:gd name="connsiteX138" fmla="*/ 6400800 w 8487696"/>
              <a:gd name="connsiteY138" fmla="*/ 3883631 h 4417887"/>
              <a:gd name="connsiteX139" fmla="*/ 6380252 w 8487696"/>
              <a:gd name="connsiteY139" fmla="*/ 3852809 h 4417887"/>
              <a:gd name="connsiteX140" fmla="*/ 6308333 w 8487696"/>
              <a:gd name="connsiteY140" fmla="*/ 3739793 h 4417887"/>
              <a:gd name="connsiteX141" fmla="*/ 6287784 w 8487696"/>
              <a:gd name="connsiteY141" fmla="*/ 3708970 h 4417887"/>
              <a:gd name="connsiteX142" fmla="*/ 6267236 w 8487696"/>
              <a:gd name="connsiteY142" fmla="*/ 3678148 h 4417887"/>
              <a:gd name="connsiteX143" fmla="*/ 6226139 w 8487696"/>
              <a:gd name="connsiteY143" fmla="*/ 3575406 h 4417887"/>
              <a:gd name="connsiteX144" fmla="*/ 6205591 w 8487696"/>
              <a:gd name="connsiteY144" fmla="*/ 3493213 h 4417887"/>
              <a:gd name="connsiteX145" fmla="*/ 6185043 w 8487696"/>
              <a:gd name="connsiteY145" fmla="*/ 3421294 h 4417887"/>
              <a:gd name="connsiteX146" fmla="*/ 6154220 w 8487696"/>
              <a:gd name="connsiteY146" fmla="*/ 3236359 h 4417887"/>
              <a:gd name="connsiteX147" fmla="*/ 6143946 w 8487696"/>
              <a:gd name="connsiteY147" fmla="*/ 3205537 h 4417887"/>
              <a:gd name="connsiteX148" fmla="*/ 6133672 w 8487696"/>
              <a:gd name="connsiteY148" fmla="*/ 3174714 h 4417887"/>
              <a:gd name="connsiteX149" fmla="*/ 6113124 w 8487696"/>
              <a:gd name="connsiteY149" fmla="*/ 3041150 h 4417887"/>
              <a:gd name="connsiteX150" fmla="*/ 6102850 w 8487696"/>
              <a:gd name="connsiteY150" fmla="*/ 3010328 h 4417887"/>
              <a:gd name="connsiteX151" fmla="*/ 6082301 w 8487696"/>
              <a:gd name="connsiteY151" fmla="*/ 2897312 h 4417887"/>
              <a:gd name="connsiteX152" fmla="*/ 6072027 w 8487696"/>
              <a:gd name="connsiteY152" fmla="*/ 2866489 h 4417887"/>
              <a:gd name="connsiteX153" fmla="*/ 6051479 w 8487696"/>
              <a:gd name="connsiteY153" fmla="*/ 2835667 h 4417887"/>
              <a:gd name="connsiteX154" fmla="*/ 6041205 w 8487696"/>
              <a:gd name="connsiteY154" fmla="*/ 2804844 h 4417887"/>
              <a:gd name="connsiteX155" fmla="*/ 6020656 w 8487696"/>
              <a:gd name="connsiteY155" fmla="*/ 2732925 h 4417887"/>
              <a:gd name="connsiteX156" fmla="*/ 5959011 w 8487696"/>
              <a:gd name="connsiteY156" fmla="*/ 2609635 h 4417887"/>
              <a:gd name="connsiteX157" fmla="*/ 5907641 w 8487696"/>
              <a:gd name="connsiteY157" fmla="*/ 2476071 h 4417887"/>
              <a:gd name="connsiteX158" fmla="*/ 5876818 w 8487696"/>
              <a:gd name="connsiteY158" fmla="*/ 2445249 h 4417887"/>
              <a:gd name="connsiteX159" fmla="*/ 5835721 w 8487696"/>
              <a:gd name="connsiteY159" fmla="*/ 2383604 h 4417887"/>
              <a:gd name="connsiteX160" fmla="*/ 5794625 w 8487696"/>
              <a:gd name="connsiteY160" fmla="*/ 2291137 h 4417887"/>
              <a:gd name="connsiteX161" fmla="*/ 5753528 w 8487696"/>
              <a:gd name="connsiteY161" fmla="*/ 2229492 h 4417887"/>
              <a:gd name="connsiteX162" fmla="*/ 5702157 w 8487696"/>
              <a:gd name="connsiteY162" fmla="*/ 2178121 h 4417887"/>
              <a:gd name="connsiteX163" fmla="*/ 5558319 w 8487696"/>
              <a:gd name="connsiteY163" fmla="*/ 2116476 h 4417887"/>
              <a:gd name="connsiteX164" fmla="*/ 5506948 w 8487696"/>
              <a:gd name="connsiteY164" fmla="*/ 2085653 h 4417887"/>
              <a:gd name="connsiteX165" fmla="*/ 5332288 w 8487696"/>
              <a:gd name="connsiteY165" fmla="*/ 2044557 h 4417887"/>
              <a:gd name="connsiteX166" fmla="*/ 5250094 w 8487696"/>
              <a:gd name="connsiteY166" fmla="*/ 2024009 h 4417887"/>
              <a:gd name="connsiteX167" fmla="*/ 5208998 w 8487696"/>
              <a:gd name="connsiteY167" fmla="*/ 2013734 h 4417887"/>
              <a:gd name="connsiteX168" fmla="*/ 5085708 w 8487696"/>
              <a:gd name="connsiteY168" fmla="*/ 1972638 h 4417887"/>
              <a:gd name="connsiteX169" fmla="*/ 5054885 w 8487696"/>
              <a:gd name="connsiteY169" fmla="*/ 1962364 h 4417887"/>
              <a:gd name="connsiteX170" fmla="*/ 5024063 w 8487696"/>
              <a:gd name="connsiteY170" fmla="*/ 1952089 h 4417887"/>
              <a:gd name="connsiteX171" fmla="*/ 4931596 w 8487696"/>
              <a:gd name="connsiteY171" fmla="*/ 1941815 h 4417887"/>
              <a:gd name="connsiteX172" fmla="*/ 4726112 w 8487696"/>
              <a:gd name="connsiteY172" fmla="*/ 1880170 h 4417887"/>
              <a:gd name="connsiteX173" fmla="*/ 4623371 w 8487696"/>
              <a:gd name="connsiteY173" fmla="*/ 1869896 h 4417887"/>
              <a:gd name="connsiteX174" fmla="*/ 4479533 w 8487696"/>
              <a:gd name="connsiteY174" fmla="*/ 1839074 h 4417887"/>
              <a:gd name="connsiteX175" fmla="*/ 4366517 w 8487696"/>
              <a:gd name="connsiteY175" fmla="*/ 1818525 h 4417887"/>
              <a:gd name="connsiteX176" fmla="*/ 4202130 w 8487696"/>
              <a:gd name="connsiteY176" fmla="*/ 1808251 h 4417887"/>
              <a:gd name="connsiteX177" fmla="*/ 4140485 w 8487696"/>
              <a:gd name="connsiteY177" fmla="*/ 1787703 h 4417887"/>
              <a:gd name="connsiteX178" fmla="*/ 3955551 w 8487696"/>
              <a:gd name="connsiteY178" fmla="*/ 1756880 h 4417887"/>
              <a:gd name="connsiteX179" fmla="*/ 3760342 w 8487696"/>
              <a:gd name="connsiteY179" fmla="*/ 1736332 h 4417887"/>
              <a:gd name="connsiteX180" fmla="*/ 3051425 w 8487696"/>
              <a:gd name="connsiteY180" fmla="*/ 1756880 h 4417887"/>
              <a:gd name="connsiteX181" fmla="*/ 2260315 w 8487696"/>
              <a:gd name="connsiteY181" fmla="*/ 1767155 h 4417887"/>
              <a:gd name="connsiteX182" fmla="*/ 2167847 w 8487696"/>
              <a:gd name="connsiteY182" fmla="*/ 1777429 h 4417887"/>
              <a:gd name="connsiteX183" fmla="*/ 1428108 w 8487696"/>
              <a:gd name="connsiteY183" fmla="*/ 1777429 h 4417887"/>
              <a:gd name="connsiteX184" fmla="*/ 1294544 w 8487696"/>
              <a:gd name="connsiteY184" fmla="*/ 1767155 h 4417887"/>
              <a:gd name="connsiteX185" fmla="*/ 1212351 w 8487696"/>
              <a:gd name="connsiteY185" fmla="*/ 1746606 h 4417887"/>
              <a:gd name="connsiteX186" fmla="*/ 1160980 w 8487696"/>
              <a:gd name="connsiteY186" fmla="*/ 1736332 h 4417887"/>
              <a:gd name="connsiteX187" fmla="*/ 1078787 w 8487696"/>
              <a:gd name="connsiteY187" fmla="*/ 1726058 h 4417887"/>
              <a:gd name="connsiteX188" fmla="*/ 1027416 w 8487696"/>
              <a:gd name="connsiteY188" fmla="*/ 1715784 h 4417887"/>
              <a:gd name="connsiteX189" fmla="*/ 955497 w 8487696"/>
              <a:gd name="connsiteY189" fmla="*/ 1705510 h 4417887"/>
              <a:gd name="connsiteX190" fmla="*/ 893852 w 8487696"/>
              <a:gd name="connsiteY190" fmla="*/ 1695235 h 4417887"/>
              <a:gd name="connsiteX191" fmla="*/ 811659 w 8487696"/>
              <a:gd name="connsiteY191" fmla="*/ 1684961 h 4417887"/>
              <a:gd name="connsiteX192" fmla="*/ 739739 w 8487696"/>
              <a:gd name="connsiteY192" fmla="*/ 1674687 h 4417887"/>
              <a:gd name="connsiteX193" fmla="*/ 688369 w 8487696"/>
              <a:gd name="connsiteY193" fmla="*/ 1654139 h 4417887"/>
              <a:gd name="connsiteX194" fmla="*/ 626724 w 8487696"/>
              <a:gd name="connsiteY194" fmla="*/ 1633591 h 4417887"/>
              <a:gd name="connsiteX195" fmla="*/ 493160 w 8487696"/>
              <a:gd name="connsiteY195" fmla="*/ 1582220 h 4417887"/>
              <a:gd name="connsiteX196" fmla="*/ 410966 w 8487696"/>
              <a:gd name="connsiteY196" fmla="*/ 1561671 h 4417887"/>
              <a:gd name="connsiteX197" fmla="*/ 339047 w 8487696"/>
              <a:gd name="connsiteY197" fmla="*/ 1510301 h 4417887"/>
              <a:gd name="connsiteX198" fmla="*/ 308225 w 8487696"/>
              <a:gd name="connsiteY198" fmla="*/ 1479478 h 4417887"/>
              <a:gd name="connsiteX199" fmla="*/ 246580 w 8487696"/>
              <a:gd name="connsiteY199" fmla="*/ 1438382 h 4417887"/>
              <a:gd name="connsiteX200" fmla="*/ 215757 w 8487696"/>
              <a:gd name="connsiteY200" fmla="*/ 1417833 h 4417887"/>
              <a:gd name="connsiteX201" fmla="*/ 164387 w 8487696"/>
              <a:gd name="connsiteY201" fmla="*/ 1356188 h 4417887"/>
              <a:gd name="connsiteX202" fmla="*/ 143838 w 8487696"/>
              <a:gd name="connsiteY202" fmla="*/ 1284269 h 4417887"/>
              <a:gd name="connsiteX203" fmla="*/ 92468 w 8487696"/>
              <a:gd name="connsiteY203" fmla="*/ 1222624 h 4417887"/>
              <a:gd name="connsiteX204" fmla="*/ 71919 w 8487696"/>
              <a:gd name="connsiteY204" fmla="*/ 1191802 h 4417887"/>
              <a:gd name="connsiteX205" fmla="*/ 51371 w 8487696"/>
              <a:gd name="connsiteY205" fmla="*/ 1109609 h 4417887"/>
              <a:gd name="connsiteX206" fmla="*/ 41097 w 8487696"/>
              <a:gd name="connsiteY206" fmla="*/ 1078786 h 4417887"/>
              <a:gd name="connsiteX207" fmla="*/ 10274 w 8487696"/>
              <a:gd name="connsiteY207" fmla="*/ 976044 h 4417887"/>
              <a:gd name="connsiteX208" fmla="*/ 0 w 8487696"/>
              <a:gd name="connsiteY208" fmla="*/ 893851 h 4417887"/>
              <a:gd name="connsiteX209" fmla="*/ 20548 w 8487696"/>
              <a:gd name="connsiteY209" fmla="*/ 708916 h 4417887"/>
              <a:gd name="connsiteX210" fmla="*/ 41097 w 8487696"/>
              <a:gd name="connsiteY210" fmla="*/ 626723 h 4417887"/>
              <a:gd name="connsiteX211" fmla="*/ 51371 w 8487696"/>
              <a:gd name="connsiteY211" fmla="*/ 585627 h 4417887"/>
              <a:gd name="connsiteX212" fmla="*/ 71919 w 8487696"/>
              <a:gd name="connsiteY212" fmla="*/ 565078 h 4417887"/>
              <a:gd name="connsiteX213" fmla="*/ 92468 w 8487696"/>
              <a:gd name="connsiteY213" fmla="*/ 534256 h 4417887"/>
              <a:gd name="connsiteX214" fmla="*/ 113016 w 8487696"/>
              <a:gd name="connsiteY214" fmla="*/ 472611 h 4417887"/>
              <a:gd name="connsiteX215" fmla="*/ 133564 w 8487696"/>
              <a:gd name="connsiteY215" fmla="*/ 441788 h 4417887"/>
              <a:gd name="connsiteX216" fmla="*/ 154112 w 8487696"/>
              <a:gd name="connsiteY216" fmla="*/ 369869 h 4417887"/>
              <a:gd name="connsiteX217" fmla="*/ 174661 w 8487696"/>
              <a:gd name="connsiteY217" fmla="*/ 308224 h 4417887"/>
              <a:gd name="connsiteX218" fmla="*/ 184935 w 8487696"/>
              <a:gd name="connsiteY218" fmla="*/ 277402 h 4417887"/>
              <a:gd name="connsiteX219" fmla="*/ 226032 w 8487696"/>
              <a:gd name="connsiteY219" fmla="*/ 236305 h 4417887"/>
              <a:gd name="connsiteX220" fmla="*/ 308225 w 8487696"/>
              <a:gd name="connsiteY220" fmla="*/ 174660 h 44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8487696" h="4417887">
                <a:moveTo>
                  <a:pt x="308225" y="174660"/>
                </a:moveTo>
                <a:cubicBezTo>
                  <a:pt x="395555" y="160961"/>
                  <a:pt x="605117" y="181281"/>
                  <a:pt x="750014" y="154112"/>
                </a:cubicBezTo>
                <a:cubicBezTo>
                  <a:pt x="852998" y="134802"/>
                  <a:pt x="1008392" y="104034"/>
                  <a:pt x="1109609" y="92467"/>
                </a:cubicBezTo>
                <a:cubicBezTo>
                  <a:pt x="1136331" y="89413"/>
                  <a:pt x="1443279" y="72788"/>
                  <a:pt x="1458930" y="71919"/>
                </a:cubicBezTo>
                <a:cubicBezTo>
                  <a:pt x="1570773" y="46109"/>
                  <a:pt x="1590305" y="40222"/>
                  <a:pt x="1695236" y="20548"/>
                </a:cubicBezTo>
                <a:cubicBezTo>
                  <a:pt x="1715711" y="16709"/>
                  <a:pt x="1736192" y="12708"/>
                  <a:pt x="1756881" y="10274"/>
                </a:cubicBezTo>
                <a:cubicBezTo>
                  <a:pt x="1794449" y="5854"/>
                  <a:pt x="1832225" y="3425"/>
                  <a:pt x="1869897" y="0"/>
                </a:cubicBezTo>
                <a:cubicBezTo>
                  <a:pt x="1945241" y="3425"/>
                  <a:pt x="2020685" y="5085"/>
                  <a:pt x="2095928" y="10274"/>
                </a:cubicBezTo>
                <a:cubicBezTo>
                  <a:pt x="2120087" y="11940"/>
                  <a:pt x="2143843" y="17348"/>
                  <a:pt x="2167847" y="20548"/>
                </a:cubicBezTo>
                <a:lnTo>
                  <a:pt x="2250041" y="30822"/>
                </a:lnTo>
                <a:cubicBezTo>
                  <a:pt x="2260315" y="34247"/>
                  <a:pt x="2270095" y="39942"/>
                  <a:pt x="2280863" y="41096"/>
                </a:cubicBezTo>
                <a:cubicBezTo>
                  <a:pt x="2366266" y="50246"/>
                  <a:pt x="2537717" y="61644"/>
                  <a:pt x="2537717" y="61644"/>
                </a:cubicBezTo>
                <a:cubicBezTo>
                  <a:pt x="2673945" y="84351"/>
                  <a:pt x="2530816" y="62737"/>
                  <a:pt x="2774023" y="82193"/>
                </a:cubicBezTo>
                <a:cubicBezTo>
                  <a:pt x="2801546" y="84395"/>
                  <a:pt x="2828818" y="89042"/>
                  <a:pt x="2856216" y="92467"/>
                </a:cubicBezTo>
                <a:cubicBezTo>
                  <a:pt x="2930116" y="117100"/>
                  <a:pt x="2837830" y="87214"/>
                  <a:pt x="2928135" y="113015"/>
                </a:cubicBezTo>
                <a:cubicBezTo>
                  <a:pt x="2938548" y="115990"/>
                  <a:pt x="2948236" y="121757"/>
                  <a:pt x="2958957" y="123289"/>
                </a:cubicBezTo>
                <a:cubicBezTo>
                  <a:pt x="2996404" y="128639"/>
                  <a:pt x="3034301" y="130139"/>
                  <a:pt x="3071973" y="133564"/>
                </a:cubicBezTo>
                <a:cubicBezTo>
                  <a:pt x="3113070" y="143838"/>
                  <a:pt x="3155075" y="150990"/>
                  <a:pt x="3195263" y="164386"/>
                </a:cubicBezTo>
                <a:cubicBezTo>
                  <a:pt x="3205537" y="167811"/>
                  <a:pt x="3215466" y="172536"/>
                  <a:pt x="3226085" y="174660"/>
                </a:cubicBezTo>
                <a:cubicBezTo>
                  <a:pt x="3337619" y="196967"/>
                  <a:pt x="3352433" y="195487"/>
                  <a:pt x="3462391" y="205483"/>
                </a:cubicBezTo>
                <a:cubicBezTo>
                  <a:pt x="3506648" y="220235"/>
                  <a:pt x="3506326" y="220623"/>
                  <a:pt x="3565133" y="236305"/>
                </a:cubicBezTo>
                <a:cubicBezTo>
                  <a:pt x="3592420" y="243582"/>
                  <a:pt x="3619225" y="254043"/>
                  <a:pt x="3647326" y="256853"/>
                </a:cubicBezTo>
                <a:cubicBezTo>
                  <a:pt x="3681573" y="260278"/>
                  <a:pt x="3715751" y="264488"/>
                  <a:pt x="3750068" y="267128"/>
                </a:cubicBezTo>
                <a:cubicBezTo>
                  <a:pt x="3804809" y="271339"/>
                  <a:pt x="3859673" y="273750"/>
                  <a:pt x="3914454" y="277402"/>
                </a:cubicBezTo>
                <a:lnTo>
                  <a:pt x="4058292" y="287676"/>
                </a:lnTo>
                <a:cubicBezTo>
                  <a:pt x="4071991" y="291101"/>
                  <a:pt x="4085496" y="295424"/>
                  <a:pt x="4099389" y="297950"/>
                </a:cubicBezTo>
                <a:cubicBezTo>
                  <a:pt x="4123215" y="302282"/>
                  <a:pt x="4147712" y="302779"/>
                  <a:pt x="4171308" y="308224"/>
                </a:cubicBezTo>
                <a:cubicBezTo>
                  <a:pt x="4192413" y="313095"/>
                  <a:pt x="4213580" y="319087"/>
                  <a:pt x="4232953" y="328773"/>
                </a:cubicBezTo>
                <a:cubicBezTo>
                  <a:pt x="4246652" y="335622"/>
                  <a:pt x="4259126" y="345877"/>
                  <a:pt x="4274050" y="349321"/>
                </a:cubicBezTo>
                <a:cubicBezTo>
                  <a:pt x="4304268" y="356294"/>
                  <a:pt x="4335675" y="356349"/>
                  <a:pt x="4366517" y="359595"/>
                </a:cubicBezTo>
                <a:cubicBezTo>
                  <a:pt x="4445800" y="367940"/>
                  <a:pt x="4468646" y="368054"/>
                  <a:pt x="4541178" y="380143"/>
                </a:cubicBezTo>
                <a:cubicBezTo>
                  <a:pt x="4654777" y="399077"/>
                  <a:pt x="4543974" y="380843"/>
                  <a:pt x="4623371" y="400692"/>
                </a:cubicBezTo>
                <a:cubicBezTo>
                  <a:pt x="4643558" y="405739"/>
                  <a:pt x="4719085" y="419204"/>
                  <a:pt x="4736387" y="421240"/>
                </a:cubicBezTo>
                <a:cubicBezTo>
                  <a:pt x="4790474" y="427603"/>
                  <a:pt x="4933742" y="438002"/>
                  <a:pt x="4982966" y="441788"/>
                </a:cubicBezTo>
                <a:cubicBezTo>
                  <a:pt x="5051793" y="464730"/>
                  <a:pt x="4978447" y="442673"/>
                  <a:pt x="5106256" y="462337"/>
                </a:cubicBezTo>
                <a:cubicBezTo>
                  <a:pt x="5178994" y="473528"/>
                  <a:pt x="5117748" y="469457"/>
                  <a:pt x="5178175" y="482885"/>
                </a:cubicBezTo>
                <a:cubicBezTo>
                  <a:pt x="5280401" y="505602"/>
                  <a:pt x="5222059" y="476966"/>
                  <a:pt x="5363110" y="523982"/>
                </a:cubicBezTo>
                <a:cubicBezTo>
                  <a:pt x="5383658" y="530831"/>
                  <a:pt x="5403684" y="539513"/>
                  <a:pt x="5424755" y="544530"/>
                </a:cubicBezTo>
                <a:cubicBezTo>
                  <a:pt x="5475719" y="556664"/>
                  <a:pt x="5527193" y="566739"/>
                  <a:pt x="5578868" y="575352"/>
                </a:cubicBezTo>
                <a:cubicBezTo>
                  <a:pt x="5716085" y="598223"/>
                  <a:pt x="5661738" y="585796"/>
                  <a:pt x="5743254" y="606175"/>
                </a:cubicBezTo>
                <a:cubicBezTo>
                  <a:pt x="5753528" y="613024"/>
                  <a:pt x="5762792" y="621708"/>
                  <a:pt x="5774076" y="626723"/>
                </a:cubicBezTo>
                <a:cubicBezTo>
                  <a:pt x="5793869" y="635520"/>
                  <a:pt x="5835721" y="647271"/>
                  <a:pt x="5835721" y="647271"/>
                </a:cubicBezTo>
                <a:cubicBezTo>
                  <a:pt x="5842571" y="654121"/>
                  <a:pt x="5848706" y="661769"/>
                  <a:pt x="5856270" y="667820"/>
                </a:cubicBezTo>
                <a:cubicBezTo>
                  <a:pt x="5876114" y="683695"/>
                  <a:pt x="5905471" y="699180"/>
                  <a:pt x="5928189" y="708916"/>
                </a:cubicBezTo>
                <a:cubicBezTo>
                  <a:pt x="5938143" y="713182"/>
                  <a:pt x="5948871" y="715388"/>
                  <a:pt x="5959011" y="719191"/>
                </a:cubicBezTo>
                <a:cubicBezTo>
                  <a:pt x="5976279" y="725667"/>
                  <a:pt x="5993114" y="733263"/>
                  <a:pt x="6010382" y="739739"/>
                </a:cubicBezTo>
                <a:cubicBezTo>
                  <a:pt x="6039859" y="750793"/>
                  <a:pt x="6049918" y="752191"/>
                  <a:pt x="6082301" y="760287"/>
                </a:cubicBezTo>
                <a:cubicBezTo>
                  <a:pt x="6152704" y="830690"/>
                  <a:pt x="6091463" y="778113"/>
                  <a:pt x="6164494" y="821932"/>
                </a:cubicBezTo>
                <a:cubicBezTo>
                  <a:pt x="6185671" y="834638"/>
                  <a:pt x="6202710" y="855220"/>
                  <a:pt x="6226139" y="863029"/>
                </a:cubicBezTo>
                <a:cubicBezTo>
                  <a:pt x="6246687" y="869878"/>
                  <a:pt x="6269762" y="871563"/>
                  <a:pt x="6287784" y="883577"/>
                </a:cubicBezTo>
                <a:cubicBezTo>
                  <a:pt x="6298058" y="890426"/>
                  <a:pt x="6307563" y="898603"/>
                  <a:pt x="6318607" y="904125"/>
                </a:cubicBezTo>
                <a:cubicBezTo>
                  <a:pt x="6333352" y="911498"/>
                  <a:pt x="6377351" y="921380"/>
                  <a:pt x="6390526" y="924674"/>
                </a:cubicBezTo>
                <a:cubicBezTo>
                  <a:pt x="6400800" y="931523"/>
                  <a:pt x="6409999" y="940358"/>
                  <a:pt x="6421348" y="945222"/>
                </a:cubicBezTo>
                <a:cubicBezTo>
                  <a:pt x="6440854" y="953582"/>
                  <a:pt x="6510184" y="963452"/>
                  <a:pt x="6524090" y="965770"/>
                </a:cubicBezTo>
                <a:cubicBezTo>
                  <a:pt x="6534364" y="969195"/>
                  <a:pt x="6544772" y="972241"/>
                  <a:pt x="6554912" y="976044"/>
                </a:cubicBezTo>
                <a:cubicBezTo>
                  <a:pt x="6572181" y="982520"/>
                  <a:pt x="6588490" y="991740"/>
                  <a:pt x="6606283" y="996593"/>
                </a:cubicBezTo>
                <a:cubicBezTo>
                  <a:pt x="6626381" y="1002074"/>
                  <a:pt x="6647380" y="1003442"/>
                  <a:pt x="6667928" y="1006867"/>
                </a:cubicBezTo>
                <a:cubicBezTo>
                  <a:pt x="6681627" y="1017141"/>
                  <a:pt x="6694056" y="1029373"/>
                  <a:pt x="6709025" y="1037689"/>
                </a:cubicBezTo>
                <a:cubicBezTo>
                  <a:pt x="6766743" y="1069755"/>
                  <a:pt x="6745077" y="1048005"/>
                  <a:pt x="6791218" y="1068512"/>
                </a:cubicBezTo>
                <a:cubicBezTo>
                  <a:pt x="6812212" y="1077842"/>
                  <a:pt x="6832780" y="1088177"/>
                  <a:pt x="6852863" y="1099334"/>
                </a:cubicBezTo>
                <a:cubicBezTo>
                  <a:pt x="6863657" y="1105331"/>
                  <a:pt x="6872641" y="1114361"/>
                  <a:pt x="6883685" y="1119883"/>
                </a:cubicBezTo>
                <a:cubicBezTo>
                  <a:pt x="6893372" y="1124726"/>
                  <a:pt x="6904234" y="1126732"/>
                  <a:pt x="6914508" y="1130157"/>
                </a:cubicBezTo>
                <a:cubicBezTo>
                  <a:pt x="7008954" y="1200992"/>
                  <a:pt x="6966069" y="1176487"/>
                  <a:pt x="7037798" y="1212350"/>
                </a:cubicBezTo>
                <a:cubicBezTo>
                  <a:pt x="7051497" y="1226049"/>
                  <a:pt x="7063130" y="1242187"/>
                  <a:pt x="7078894" y="1253447"/>
                </a:cubicBezTo>
                <a:cubicBezTo>
                  <a:pt x="7087707" y="1259742"/>
                  <a:pt x="7099763" y="1259455"/>
                  <a:pt x="7109717" y="1263721"/>
                </a:cubicBezTo>
                <a:cubicBezTo>
                  <a:pt x="7235800" y="1317755"/>
                  <a:pt x="7078457" y="1253228"/>
                  <a:pt x="7181636" y="1304818"/>
                </a:cubicBezTo>
                <a:cubicBezTo>
                  <a:pt x="7191323" y="1309661"/>
                  <a:pt x="7202185" y="1311667"/>
                  <a:pt x="7212459" y="1315092"/>
                </a:cubicBezTo>
                <a:cubicBezTo>
                  <a:pt x="7217602" y="1321950"/>
                  <a:pt x="7248987" y="1367832"/>
                  <a:pt x="7263829" y="1376737"/>
                </a:cubicBezTo>
                <a:cubicBezTo>
                  <a:pt x="7273116" y="1382309"/>
                  <a:pt x="7284378" y="1383586"/>
                  <a:pt x="7294652" y="1387011"/>
                </a:cubicBezTo>
                <a:cubicBezTo>
                  <a:pt x="7304926" y="1393860"/>
                  <a:pt x="7316245" y="1399356"/>
                  <a:pt x="7325474" y="1407559"/>
                </a:cubicBezTo>
                <a:cubicBezTo>
                  <a:pt x="7347194" y="1426865"/>
                  <a:pt x="7362940" y="1453085"/>
                  <a:pt x="7387119" y="1469204"/>
                </a:cubicBezTo>
                <a:cubicBezTo>
                  <a:pt x="7487311" y="1535996"/>
                  <a:pt x="7331626" y="1431386"/>
                  <a:pt x="7459038" y="1520575"/>
                </a:cubicBezTo>
                <a:cubicBezTo>
                  <a:pt x="7479270" y="1534737"/>
                  <a:pt x="7503220" y="1544208"/>
                  <a:pt x="7520683" y="1561671"/>
                </a:cubicBezTo>
                <a:cubicBezTo>
                  <a:pt x="7540039" y="1581027"/>
                  <a:pt x="7556581" y="1601599"/>
                  <a:pt x="7582328" y="1613042"/>
                </a:cubicBezTo>
                <a:cubicBezTo>
                  <a:pt x="7602121" y="1621839"/>
                  <a:pt x="7643973" y="1633591"/>
                  <a:pt x="7643973" y="1633591"/>
                </a:cubicBezTo>
                <a:cubicBezTo>
                  <a:pt x="7650822" y="1643865"/>
                  <a:pt x="7656485" y="1655038"/>
                  <a:pt x="7664521" y="1664413"/>
                </a:cubicBezTo>
                <a:cubicBezTo>
                  <a:pt x="7697741" y="1703169"/>
                  <a:pt x="7700084" y="1701821"/>
                  <a:pt x="7736441" y="1726058"/>
                </a:cubicBezTo>
                <a:cubicBezTo>
                  <a:pt x="7746715" y="1739757"/>
                  <a:pt x="7755808" y="1754427"/>
                  <a:pt x="7767263" y="1767155"/>
                </a:cubicBezTo>
                <a:cubicBezTo>
                  <a:pt x="7786703" y="1788755"/>
                  <a:pt x="7811472" y="1805552"/>
                  <a:pt x="7828908" y="1828800"/>
                </a:cubicBezTo>
                <a:cubicBezTo>
                  <a:pt x="7919039" y="1948975"/>
                  <a:pt x="7804692" y="1800548"/>
                  <a:pt x="7890553" y="1900719"/>
                </a:cubicBezTo>
                <a:cubicBezTo>
                  <a:pt x="7901697" y="1913720"/>
                  <a:pt x="7908374" y="1930671"/>
                  <a:pt x="7921375" y="1941815"/>
                </a:cubicBezTo>
                <a:cubicBezTo>
                  <a:pt x="7933004" y="1951783"/>
                  <a:pt x="7948773" y="1955514"/>
                  <a:pt x="7962472" y="1962364"/>
                </a:cubicBezTo>
                <a:cubicBezTo>
                  <a:pt x="7976171" y="1982912"/>
                  <a:pt x="7983021" y="2010310"/>
                  <a:pt x="8003569" y="2024009"/>
                </a:cubicBezTo>
                <a:cubicBezTo>
                  <a:pt x="8049244" y="2054459"/>
                  <a:pt x="8080213" y="2072195"/>
                  <a:pt x="8116584" y="2126750"/>
                </a:cubicBezTo>
                <a:cubicBezTo>
                  <a:pt x="8142425" y="2165511"/>
                  <a:pt x="8141623" y="2166236"/>
                  <a:pt x="8178229" y="2208943"/>
                </a:cubicBezTo>
                <a:cubicBezTo>
                  <a:pt x="8204209" y="2239253"/>
                  <a:pt x="8204769" y="2225892"/>
                  <a:pt x="8229600" y="2270588"/>
                </a:cubicBezTo>
                <a:cubicBezTo>
                  <a:pt x="8238556" y="2286710"/>
                  <a:pt x="8239918" y="2306614"/>
                  <a:pt x="8250148" y="2321959"/>
                </a:cubicBezTo>
                <a:cubicBezTo>
                  <a:pt x="8270080" y="2351857"/>
                  <a:pt x="8294181" y="2365013"/>
                  <a:pt x="8322068" y="2383604"/>
                </a:cubicBezTo>
                <a:cubicBezTo>
                  <a:pt x="8346521" y="2456963"/>
                  <a:pt x="8330601" y="2427227"/>
                  <a:pt x="8363164" y="2476071"/>
                </a:cubicBezTo>
                <a:cubicBezTo>
                  <a:pt x="8419069" y="2643788"/>
                  <a:pt x="8352481" y="2433341"/>
                  <a:pt x="8393987" y="2599361"/>
                </a:cubicBezTo>
                <a:cubicBezTo>
                  <a:pt x="8399240" y="2620374"/>
                  <a:pt x="8409282" y="2639993"/>
                  <a:pt x="8414535" y="2661006"/>
                </a:cubicBezTo>
                <a:cubicBezTo>
                  <a:pt x="8450699" y="2805666"/>
                  <a:pt x="8405687" y="2665284"/>
                  <a:pt x="8435083" y="2753474"/>
                </a:cubicBezTo>
                <a:cubicBezTo>
                  <a:pt x="8438508" y="2787721"/>
                  <a:pt x="8440123" y="2822197"/>
                  <a:pt x="8445357" y="2856215"/>
                </a:cubicBezTo>
                <a:cubicBezTo>
                  <a:pt x="8447004" y="2866919"/>
                  <a:pt x="8452657" y="2876625"/>
                  <a:pt x="8455632" y="2887038"/>
                </a:cubicBezTo>
                <a:cubicBezTo>
                  <a:pt x="8481442" y="2977370"/>
                  <a:pt x="8451540" y="2885033"/>
                  <a:pt x="8476180" y="2958957"/>
                </a:cubicBezTo>
                <a:cubicBezTo>
                  <a:pt x="8490326" y="3128716"/>
                  <a:pt x="8492699" y="3093524"/>
                  <a:pt x="8476180" y="3308278"/>
                </a:cubicBezTo>
                <a:cubicBezTo>
                  <a:pt x="8475097" y="3322357"/>
                  <a:pt x="8468969" y="3335591"/>
                  <a:pt x="8465906" y="3349375"/>
                </a:cubicBezTo>
                <a:cubicBezTo>
                  <a:pt x="8462118" y="3366422"/>
                  <a:pt x="8458756" y="3383565"/>
                  <a:pt x="8455632" y="3400746"/>
                </a:cubicBezTo>
                <a:cubicBezTo>
                  <a:pt x="8451455" y="3423719"/>
                  <a:pt x="8444703" y="3477835"/>
                  <a:pt x="8435083" y="3503487"/>
                </a:cubicBezTo>
                <a:cubicBezTo>
                  <a:pt x="8429705" y="3517828"/>
                  <a:pt x="8421384" y="3530885"/>
                  <a:pt x="8414535" y="3544584"/>
                </a:cubicBezTo>
                <a:cubicBezTo>
                  <a:pt x="8409602" y="3579117"/>
                  <a:pt x="8401114" y="3642517"/>
                  <a:pt x="8393987" y="3678148"/>
                </a:cubicBezTo>
                <a:cubicBezTo>
                  <a:pt x="8391218" y="3691994"/>
                  <a:pt x="8388670" y="3706023"/>
                  <a:pt x="8383712" y="3719244"/>
                </a:cubicBezTo>
                <a:cubicBezTo>
                  <a:pt x="8378334" y="3733585"/>
                  <a:pt x="8368542" y="3746000"/>
                  <a:pt x="8363164" y="3760341"/>
                </a:cubicBezTo>
                <a:cubicBezTo>
                  <a:pt x="8358206" y="3773563"/>
                  <a:pt x="8359205" y="3788808"/>
                  <a:pt x="8352890" y="3801438"/>
                </a:cubicBezTo>
                <a:cubicBezTo>
                  <a:pt x="8345232" y="3816754"/>
                  <a:pt x="8331888" y="3828506"/>
                  <a:pt x="8322068" y="3842534"/>
                </a:cubicBezTo>
                <a:cubicBezTo>
                  <a:pt x="8307906" y="3862766"/>
                  <a:pt x="8294670" y="3883631"/>
                  <a:pt x="8280971" y="3904179"/>
                </a:cubicBezTo>
                <a:cubicBezTo>
                  <a:pt x="8260764" y="3934490"/>
                  <a:pt x="8259270" y="3941099"/>
                  <a:pt x="8229600" y="3965824"/>
                </a:cubicBezTo>
                <a:cubicBezTo>
                  <a:pt x="8220114" y="3973729"/>
                  <a:pt x="8209052" y="3979523"/>
                  <a:pt x="8198778" y="3986373"/>
                </a:cubicBezTo>
                <a:cubicBezTo>
                  <a:pt x="8184924" y="4014079"/>
                  <a:pt x="8182084" y="4030587"/>
                  <a:pt x="8157681" y="4048018"/>
                </a:cubicBezTo>
                <a:cubicBezTo>
                  <a:pt x="8141431" y="4059625"/>
                  <a:pt x="8121472" y="4065844"/>
                  <a:pt x="8106310" y="4078840"/>
                </a:cubicBezTo>
                <a:cubicBezTo>
                  <a:pt x="8073214" y="4107207"/>
                  <a:pt x="8050111" y="4147128"/>
                  <a:pt x="8013843" y="4171307"/>
                </a:cubicBezTo>
                <a:cubicBezTo>
                  <a:pt x="7993295" y="4185006"/>
                  <a:pt x="7971955" y="4197586"/>
                  <a:pt x="7952198" y="4212404"/>
                </a:cubicBezTo>
                <a:cubicBezTo>
                  <a:pt x="7938499" y="4222678"/>
                  <a:pt x="7927000" y="4236867"/>
                  <a:pt x="7911101" y="4243227"/>
                </a:cubicBezTo>
                <a:cubicBezTo>
                  <a:pt x="7891759" y="4250964"/>
                  <a:pt x="7870004" y="4250076"/>
                  <a:pt x="7849456" y="4253501"/>
                </a:cubicBezTo>
                <a:cubicBezTo>
                  <a:pt x="7783830" y="4297252"/>
                  <a:pt x="7740261" y="4327418"/>
                  <a:pt x="7654247" y="4366516"/>
                </a:cubicBezTo>
                <a:cubicBezTo>
                  <a:pt x="7635282" y="4375136"/>
                  <a:pt x="7613098" y="4373064"/>
                  <a:pt x="7592602" y="4376791"/>
                </a:cubicBezTo>
                <a:cubicBezTo>
                  <a:pt x="7575421" y="4379915"/>
                  <a:pt x="7558079" y="4382470"/>
                  <a:pt x="7541232" y="4387065"/>
                </a:cubicBezTo>
                <a:cubicBezTo>
                  <a:pt x="7520335" y="4392764"/>
                  <a:pt x="7500600" y="4402360"/>
                  <a:pt x="7479587" y="4407613"/>
                </a:cubicBezTo>
                <a:lnTo>
                  <a:pt x="7438490" y="4417887"/>
                </a:lnTo>
                <a:cubicBezTo>
                  <a:pt x="7407668" y="4411038"/>
                  <a:pt x="7376531" y="4405474"/>
                  <a:pt x="7346023" y="4397339"/>
                </a:cubicBezTo>
                <a:cubicBezTo>
                  <a:pt x="7325095" y="4391758"/>
                  <a:pt x="7305391" y="4382045"/>
                  <a:pt x="7284378" y="4376791"/>
                </a:cubicBezTo>
                <a:lnTo>
                  <a:pt x="7243281" y="4366516"/>
                </a:lnTo>
                <a:cubicBezTo>
                  <a:pt x="7226157" y="4356242"/>
                  <a:pt x="7210158" y="4343804"/>
                  <a:pt x="7191910" y="4335694"/>
                </a:cubicBezTo>
                <a:cubicBezTo>
                  <a:pt x="7179007" y="4329959"/>
                  <a:pt x="7163444" y="4331735"/>
                  <a:pt x="7150814" y="4325420"/>
                </a:cubicBezTo>
                <a:cubicBezTo>
                  <a:pt x="7128725" y="4314375"/>
                  <a:pt x="7111258" y="4295367"/>
                  <a:pt x="7089169" y="4284323"/>
                </a:cubicBezTo>
                <a:cubicBezTo>
                  <a:pt x="7076539" y="4278008"/>
                  <a:pt x="7061649" y="4277928"/>
                  <a:pt x="7048072" y="4274049"/>
                </a:cubicBezTo>
                <a:cubicBezTo>
                  <a:pt x="7037659" y="4271074"/>
                  <a:pt x="7026936" y="4268618"/>
                  <a:pt x="7017250" y="4263775"/>
                </a:cubicBezTo>
                <a:cubicBezTo>
                  <a:pt x="7006205" y="4258253"/>
                  <a:pt x="6997471" y="4248749"/>
                  <a:pt x="6986427" y="4243227"/>
                </a:cubicBezTo>
                <a:cubicBezTo>
                  <a:pt x="6956258" y="4228143"/>
                  <a:pt x="6925277" y="4214657"/>
                  <a:pt x="6893960" y="4202130"/>
                </a:cubicBezTo>
                <a:cubicBezTo>
                  <a:pt x="6873849" y="4194086"/>
                  <a:pt x="6851688" y="4191269"/>
                  <a:pt x="6832315" y="4181582"/>
                </a:cubicBezTo>
                <a:cubicBezTo>
                  <a:pt x="6818616" y="4174732"/>
                  <a:pt x="6805748" y="4165876"/>
                  <a:pt x="6791218" y="4161033"/>
                </a:cubicBezTo>
                <a:cubicBezTo>
                  <a:pt x="6764426" y="4152102"/>
                  <a:pt x="6709025" y="4140485"/>
                  <a:pt x="6709025" y="4140485"/>
                </a:cubicBezTo>
                <a:cubicBezTo>
                  <a:pt x="6698751" y="4133636"/>
                  <a:pt x="6687844" y="4127651"/>
                  <a:pt x="6678202" y="4119937"/>
                </a:cubicBezTo>
                <a:cubicBezTo>
                  <a:pt x="6670638" y="4113886"/>
                  <a:pt x="6665714" y="4104761"/>
                  <a:pt x="6657654" y="4099388"/>
                </a:cubicBezTo>
                <a:cubicBezTo>
                  <a:pt x="6561064" y="4034994"/>
                  <a:pt x="6683456" y="4144328"/>
                  <a:pt x="6554912" y="4027469"/>
                </a:cubicBezTo>
                <a:cubicBezTo>
                  <a:pt x="6536993" y="4011179"/>
                  <a:pt x="6520666" y="3993222"/>
                  <a:pt x="6503542" y="3976098"/>
                </a:cubicBezTo>
                <a:lnTo>
                  <a:pt x="6472719" y="3945276"/>
                </a:lnTo>
                <a:cubicBezTo>
                  <a:pt x="6462445" y="3935002"/>
                  <a:pt x="6453521" y="3923171"/>
                  <a:pt x="6441897" y="3914453"/>
                </a:cubicBezTo>
                <a:lnTo>
                  <a:pt x="6400800" y="3883631"/>
                </a:lnTo>
                <a:cubicBezTo>
                  <a:pt x="6393951" y="3873357"/>
                  <a:pt x="6386881" y="3863226"/>
                  <a:pt x="6380252" y="3852809"/>
                </a:cubicBezTo>
                <a:cubicBezTo>
                  <a:pt x="6299192" y="3725429"/>
                  <a:pt x="6355648" y="3810765"/>
                  <a:pt x="6308333" y="3739793"/>
                </a:cubicBezTo>
                <a:lnTo>
                  <a:pt x="6287784" y="3708970"/>
                </a:lnTo>
                <a:lnTo>
                  <a:pt x="6267236" y="3678148"/>
                </a:lnTo>
                <a:cubicBezTo>
                  <a:pt x="6249178" y="3587857"/>
                  <a:pt x="6270369" y="3663866"/>
                  <a:pt x="6226139" y="3575406"/>
                </a:cubicBezTo>
                <a:cubicBezTo>
                  <a:pt x="6215123" y="3553375"/>
                  <a:pt x="6210280" y="3514314"/>
                  <a:pt x="6205591" y="3493213"/>
                </a:cubicBezTo>
                <a:cubicBezTo>
                  <a:pt x="6196990" y="3454509"/>
                  <a:pt x="6196485" y="3455619"/>
                  <a:pt x="6185043" y="3421294"/>
                </a:cubicBezTo>
                <a:cubicBezTo>
                  <a:pt x="6172970" y="3276416"/>
                  <a:pt x="6187810" y="3337128"/>
                  <a:pt x="6154220" y="3236359"/>
                </a:cubicBezTo>
                <a:lnTo>
                  <a:pt x="6143946" y="3205537"/>
                </a:lnTo>
                <a:lnTo>
                  <a:pt x="6133672" y="3174714"/>
                </a:lnTo>
                <a:cubicBezTo>
                  <a:pt x="6126823" y="3130193"/>
                  <a:pt x="6121425" y="3085424"/>
                  <a:pt x="6113124" y="3041150"/>
                </a:cubicBezTo>
                <a:cubicBezTo>
                  <a:pt x="6111128" y="3030506"/>
                  <a:pt x="6105199" y="3020900"/>
                  <a:pt x="6102850" y="3010328"/>
                </a:cubicBezTo>
                <a:cubicBezTo>
                  <a:pt x="6084531" y="2927894"/>
                  <a:pt x="6100997" y="2972098"/>
                  <a:pt x="6082301" y="2897312"/>
                </a:cubicBezTo>
                <a:cubicBezTo>
                  <a:pt x="6079674" y="2886805"/>
                  <a:pt x="6076870" y="2876176"/>
                  <a:pt x="6072027" y="2866489"/>
                </a:cubicBezTo>
                <a:cubicBezTo>
                  <a:pt x="6066505" y="2855445"/>
                  <a:pt x="6058328" y="2845941"/>
                  <a:pt x="6051479" y="2835667"/>
                </a:cubicBezTo>
                <a:cubicBezTo>
                  <a:pt x="6048054" y="2825393"/>
                  <a:pt x="6044317" y="2815217"/>
                  <a:pt x="6041205" y="2804844"/>
                </a:cubicBezTo>
                <a:cubicBezTo>
                  <a:pt x="6034041" y="2780963"/>
                  <a:pt x="6029042" y="2756405"/>
                  <a:pt x="6020656" y="2732925"/>
                </a:cubicBezTo>
                <a:cubicBezTo>
                  <a:pt x="5997896" y="2669199"/>
                  <a:pt x="5991057" y="2663045"/>
                  <a:pt x="5959011" y="2609635"/>
                </a:cubicBezTo>
                <a:cubicBezTo>
                  <a:pt x="5943540" y="2555485"/>
                  <a:pt x="5939119" y="2523288"/>
                  <a:pt x="5907641" y="2476071"/>
                </a:cubicBezTo>
                <a:cubicBezTo>
                  <a:pt x="5899581" y="2463981"/>
                  <a:pt x="5885739" y="2456718"/>
                  <a:pt x="5876818" y="2445249"/>
                </a:cubicBezTo>
                <a:cubicBezTo>
                  <a:pt x="5861656" y="2425755"/>
                  <a:pt x="5835721" y="2383604"/>
                  <a:pt x="5835721" y="2383604"/>
                </a:cubicBezTo>
                <a:cubicBezTo>
                  <a:pt x="5821660" y="2327359"/>
                  <a:pt x="5831218" y="2348640"/>
                  <a:pt x="5794625" y="2291137"/>
                </a:cubicBezTo>
                <a:cubicBezTo>
                  <a:pt x="5781366" y="2270302"/>
                  <a:pt x="5770991" y="2246955"/>
                  <a:pt x="5753528" y="2229492"/>
                </a:cubicBezTo>
                <a:cubicBezTo>
                  <a:pt x="5736404" y="2212368"/>
                  <a:pt x="5723817" y="2188951"/>
                  <a:pt x="5702157" y="2178121"/>
                </a:cubicBezTo>
                <a:cubicBezTo>
                  <a:pt x="5586786" y="2120435"/>
                  <a:pt x="5636562" y="2136036"/>
                  <a:pt x="5558319" y="2116476"/>
                </a:cubicBezTo>
                <a:cubicBezTo>
                  <a:pt x="5541195" y="2106202"/>
                  <a:pt x="5525779" y="2092299"/>
                  <a:pt x="5506948" y="2085653"/>
                </a:cubicBezTo>
                <a:cubicBezTo>
                  <a:pt x="5428116" y="2057830"/>
                  <a:pt x="5399887" y="2060156"/>
                  <a:pt x="5332288" y="2044557"/>
                </a:cubicBezTo>
                <a:cubicBezTo>
                  <a:pt x="5304770" y="2038207"/>
                  <a:pt x="5277492" y="2030859"/>
                  <a:pt x="5250094" y="2024009"/>
                </a:cubicBezTo>
                <a:cubicBezTo>
                  <a:pt x="5236395" y="2020584"/>
                  <a:pt x="5222394" y="2018199"/>
                  <a:pt x="5208998" y="2013734"/>
                </a:cubicBezTo>
                <a:lnTo>
                  <a:pt x="5085708" y="1972638"/>
                </a:lnTo>
                <a:lnTo>
                  <a:pt x="5054885" y="1962364"/>
                </a:lnTo>
                <a:cubicBezTo>
                  <a:pt x="5044611" y="1958939"/>
                  <a:pt x="5034827" y="1953285"/>
                  <a:pt x="5024063" y="1952089"/>
                </a:cubicBezTo>
                <a:lnTo>
                  <a:pt x="4931596" y="1941815"/>
                </a:lnTo>
                <a:cubicBezTo>
                  <a:pt x="4876794" y="1923548"/>
                  <a:pt x="4788217" y="1890521"/>
                  <a:pt x="4726112" y="1880170"/>
                </a:cubicBezTo>
                <a:cubicBezTo>
                  <a:pt x="4692163" y="1874512"/>
                  <a:pt x="4657618" y="1873321"/>
                  <a:pt x="4623371" y="1869896"/>
                </a:cubicBezTo>
                <a:cubicBezTo>
                  <a:pt x="4515198" y="1833839"/>
                  <a:pt x="4609140" y="1860675"/>
                  <a:pt x="4479533" y="1839074"/>
                </a:cubicBezTo>
                <a:cubicBezTo>
                  <a:pt x="4382548" y="1822910"/>
                  <a:pt x="4507970" y="1830826"/>
                  <a:pt x="4366517" y="1818525"/>
                </a:cubicBezTo>
                <a:cubicBezTo>
                  <a:pt x="4311821" y="1813769"/>
                  <a:pt x="4256926" y="1811676"/>
                  <a:pt x="4202130" y="1808251"/>
                </a:cubicBezTo>
                <a:cubicBezTo>
                  <a:pt x="4181582" y="1801402"/>
                  <a:pt x="4161724" y="1791951"/>
                  <a:pt x="4140485" y="1787703"/>
                </a:cubicBezTo>
                <a:cubicBezTo>
                  <a:pt x="3918296" y="1743266"/>
                  <a:pt x="4145427" y="1786093"/>
                  <a:pt x="3955551" y="1756880"/>
                </a:cubicBezTo>
                <a:cubicBezTo>
                  <a:pt x="3801897" y="1733240"/>
                  <a:pt x="4073400" y="1758693"/>
                  <a:pt x="3760342" y="1736332"/>
                </a:cubicBezTo>
                <a:lnTo>
                  <a:pt x="3051425" y="1756880"/>
                </a:lnTo>
                <a:lnTo>
                  <a:pt x="2260315" y="1767155"/>
                </a:lnTo>
                <a:cubicBezTo>
                  <a:pt x="2229492" y="1770580"/>
                  <a:pt x="2198834" y="1776164"/>
                  <a:pt x="2167847" y="1777429"/>
                </a:cubicBezTo>
                <a:cubicBezTo>
                  <a:pt x="1761521" y="1794013"/>
                  <a:pt x="1802429" y="1789126"/>
                  <a:pt x="1428108" y="1777429"/>
                </a:cubicBezTo>
                <a:cubicBezTo>
                  <a:pt x="1383587" y="1774004"/>
                  <a:pt x="1338748" y="1773470"/>
                  <a:pt x="1294544" y="1767155"/>
                </a:cubicBezTo>
                <a:cubicBezTo>
                  <a:pt x="1266587" y="1763161"/>
                  <a:pt x="1240044" y="1752144"/>
                  <a:pt x="1212351" y="1746606"/>
                </a:cubicBezTo>
                <a:cubicBezTo>
                  <a:pt x="1195227" y="1743181"/>
                  <a:pt x="1178240" y="1738987"/>
                  <a:pt x="1160980" y="1736332"/>
                </a:cubicBezTo>
                <a:cubicBezTo>
                  <a:pt x="1133690" y="1732134"/>
                  <a:pt x="1106077" y="1730256"/>
                  <a:pt x="1078787" y="1726058"/>
                </a:cubicBezTo>
                <a:cubicBezTo>
                  <a:pt x="1061527" y="1723403"/>
                  <a:pt x="1044641" y="1718655"/>
                  <a:pt x="1027416" y="1715784"/>
                </a:cubicBezTo>
                <a:cubicBezTo>
                  <a:pt x="1003529" y="1711803"/>
                  <a:pt x="979432" y="1709192"/>
                  <a:pt x="955497" y="1705510"/>
                </a:cubicBezTo>
                <a:cubicBezTo>
                  <a:pt x="934907" y="1702342"/>
                  <a:pt x="914474" y="1698181"/>
                  <a:pt x="893852" y="1695235"/>
                </a:cubicBezTo>
                <a:cubicBezTo>
                  <a:pt x="866519" y="1691330"/>
                  <a:pt x="839028" y="1688610"/>
                  <a:pt x="811659" y="1684961"/>
                </a:cubicBezTo>
                <a:lnTo>
                  <a:pt x="739739" y="1674687"/>
                </a:lnTo>
                <a:cubicBezTo>
                  <a:pt x="722616" y="1667838"/>
                  <a:pt x="705701" y="1660442"/>
                  <a:pt x="688369" y="1654139"/>
                </a:cubicBezTo>
                <a:cubicBezTo>
                  <a:pt x="668013" y="1646737"/>
                  <a:pt x="626724" y="1633591"/>
                  <a:pt x="626724" y="1633591"/>
                </a:cubicBezTo>
                <a:cubicBezTo>
                  <a:pt x="565304" y="1592643"/>
                  <a:pt x="610183" y="1618227"/>
                  <a:pt x="493160" y="1582220"/>
                </a:cubicBezTo>
                <a:cubicBezTo>
                  <a:pt x="434488" y="1564167"/>
                  <a:pt x="491149" y="1577709"/>
                  <a:pt x="410966" y="1561671"/>
                </a:cubicBezTo>
                <a:cubicBezTo>
                  <a:pt x="386577" y="1545411"/>
                  <a:pt x="361344" y="1529412"/>
                  <a:pt x="339047" y="1510301"/>
                </a:cubicBezTo>
                <a:cubicBezTo>
                  <a:pt x="328015" y="1500845"/>
                  <a:pt x="319694" y="1488398"/>
                  <a:pt x="308225" y="1479478"/>
                </a:cubicBezTo>
                <a:cubicBezTo>
                  <a:pt x="288731" y="1464316"/>
                  <a:pt x="267128" y="1452081"/>
                  <a:pt x="246580" y="1438382"/>
                </a:cubicBezTo>
                <a:cubicBezTo>
                  <a:pt x="236306" y="1431532"/>
                  <a:pt x="223166" y="1427712"/>
                  <a:pt x="215757" y="1417833"/>
                </a:cubicBezTo>
                <a:cubicBezTo>
                  <a:pt x="179123" y="1368988"/>
                  <a:pt x="197043" y="1388845"/>
                  <a:pt x="164387" y="1356188"/>
                </a:cubicBezTo>
                <a:cubicBezTo>
                  <a:pt x="162164" y="1347296"/>
                  <a:pt x="150387" y="1295729"/>
                  <a:pt x="143838" y="1284269"/>
                </a:cubicBezTo>
                <a:cubicBezTo>
                  <a:pt x="108877" y="1223087"/>
                  <a:pt x="124177" y="1262260"/>
                  <a:pt x="92468" y="1222624"/>
                </a:cubicBezTo>
                <a:cubicBezTo>
                  <a:pt x="84754" y="1212982"/>
                  <a:pt x="78769" y="1202076"/>
                  <a:pt x="71919" y="1191802"/>
                </a:cubicBezTo>
                <a:cubicBezTo>
                  <a:pt x="65070" y="1164404"/>
                  <a:pt x="60301" y="1136401"/>
                  <a:pt x="51371" y="1109609"/>
                </a:cubicBezTo>
                <a:cubicBezTo>
                  <a:pt x="47946" y="1099335"/>
                  <a:pt x="43724" y="1089293"/>
                  <a:pt x="41097" y="1078786"/>
                </a:cubicBezTo>
                <a:cubicBezTo>
                  <a:pt x="17947" y="986182"/>
                  <a:pt x="47088" y="1068076"/>
                  <a:pt x="10274" y="976044"/>
                </a:cubicBezTo>
                <a:cubicBezTo>
                  <a:pt x="6849" y="948646"/>
                  <a:pt x="0" y="921462"/>
                  <a:pt x="0" y="893851"/>
                </a:cubicBezTo>
                <a:cubicBezTo>
                  <a:pt x="0" y="749377"/>
                  <a:pt x="1930" y="792695"/>
                  <a:pt x="20548" y="708916"/>
                </a:cubicBezTo>
                <a:cubicBezTo>
                  <a:pt x="51881" y="567925"/>
                  <a:pt x="13559" y="723108"/>
                  <a:pt x="41097" y="626723"/>
                </a:cubicBezTo>
                <a:cubicBezTo>
                  <a:pt x="44976" y="613146"/>
                  <a:pt x="45056" y="598257"/>
                  <a:pt x="51371" y="585627"/>
                </a:cubicBezTo>
                <a:cubicBezTo>
                  <a:pt x="55703" y="576963"/>
                  <a:pt x="65868" y="572642"/>
                  <a:pt x="71919" y="565078"/>
                </a:cubicBezTo>
                <a:cubicBezTo>
                  <a:pt x="79633" y="555436"/>
                  <a:pt x="85618" y="544530"/>
                  <a:pt x="92468" y="534256"/>
                </a:cubicBezTo>
                <a:cubicBezTo>
                  <a:pt x="99317" y="513708"/>
                  <a:pt x="101002" y="490633"/>
                  <a:pt x="113016" y="472611"/>
                </a:cubicBezTo>
                <a:cubicBezTo>
                  <a:pt x="119865" y="462337"/>
                  <a:pt x="128042" y="452833"/>
                  <a:pt x="133564" y="441788"/>
                </a:cubicBezTo>
                <a:cubicBezTo>
                  <a:pt x="142197" y="424522"/>
                  <a:pt x="149173" y="386331"/>
                  <a:pt x="154112" y="369869"/>
                </a:cubicBezTo>
                <a:cubicBezTo>
                  <a:pt x="160336" y="349123"/>
                  <a:pt x="167811" y="328772"/>
                  <a:pt x="174661" y="308224"/>
                </a:cubicBezTo>
                <a:cubicBezTo>
                  <a:pt x="178086" y="297950"/>
                  <a:pt x="177277" y="285060"/>
                  <a:pt x="184935" y="277402"/>
                </a:cubicBezTo>
                <a:cubicBezTo>
                  <a:pt x="198634" y="263703"/>
                  <a:pt x="207653" y="242431"/>
                  <a:pt x="226032" y="236305"/>
                </a:cubicBezTo>
                <a:cubicBezTo>
                  <a:pt x="292271" y="214225"/>
                  <a:pt x="220895" y="188359"/>
                  <a:pt x="308225" y="17466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8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910" y="121191"/>
            <a:ext cx="8312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Иногда может произойти неожиданное</a:t>
            </a:r>
            <a:r>
              <a:rPr lang="en-US" sz="2000" b="1" dirty="0" smtClean="0">
                <a:solidFill>
                  <a:schemeClr val="tx1"/>
                </a:solidFill>
                <a:sym typeface="Arial"/>
              </a:rPr>
              <a:t>…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220" y="2953279"/>
            <a:ext cx="715151" cy="695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3014" y="3705019"/>
            <a:ext cx="14332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Запрос клиента (браузер):</a:t>
            </a:r>
          </a:p>
          <a:p>
            <a:pPr algn="ctr"/>
            <a:r>
              <a:rPr lang="ru-RU" b="1" dirty="0">
                <a:latin typeface="Calibri" panose="020F0502020204030204" pitchFamily="34" charset="0"/>
              </a:rPr>
              <a:t>какой </a:t>
            </a:r>
            <a:r>
              <a:rPr lang="en-US" b="1" dirty="0">
                <a:latin typeface="Calibri" panose="020F0502020204030204" pitchFamily="34" charset="0"/>
              </a:rPr>
              <a:t>IP-</a:t>
            </a:r>
            <a:r>
              <a:rPr lang="ru-RU" b="1" dirty="0">
                <a:latin typeface="Calibri" panose="020F0502020204030204" pitchFamily="34" charset="0"/>
              </a:rPr>
              <a:t>адрес у ресурса </a:t>
            </a:r>
            <a:r>
              <a:rPr lang="en-US" b="1" dirty="0" smtClean="0">
                <a:latin typeface="Calibri" panose="020F0502020204030204" pitchFamily="34" charset="0"/>
              </a:rPr>
              <a:t>formula.org</a:t>
            </a:r>
            <a:r>
              <a:rPr lang="ru-RU" b="1" dirty="0" smtClean="0">
                <a:latin typeface="Calibri" panose="020F0502020204030204" pitchFamily="34" charset="0"/>
              </a:rPr>
              <a:t>?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369" y="2763283"/>
            <a:ext cx="783269" cy="107524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43488" y="3838525"/>
            <a:ext cx="18089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alibri" panose="020F0502020204030204" pitchFamily="34" charset="0"/>
              </a:rPr>
              <a:t>неавторитативный</a:t>
            </a:r>
            <a:endParaRPr lang="ru-RU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DNS-</a:t>
            </a:r>
            <a:r>
              <a:rPr lang="ru-RU" dirty="0" smtClean="0">
                <a:latin typeface="Calibri" panose="020F0502020204030204" pitchFamily="34" charset="0"/>
              </a:rPr>
              <a:t>сервер Интернет-провайдера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b="1" dirty="0" smtClean="0">
                <a:latin typeface="Calibri" panose="020F0502020204030204" pitchFamily="34" charset="0"/>
              </a:rPr>
              <a:t>DNS-cache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543" y="2763283"/>
            <a:ext cx="783269" cy="10752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516" y="910521"/>
            <a:ext cx="866478" cy="114864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922574" y="3838525"/>
            <a:ext cx="1499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DNS-</a:t>
            </a:r>
            <a:r>
              <a:rPr lang="ru-RU" dirty="0">
                <a:latin typeface="Calibri" panose="020F0502020204030204" pitchFamily="34" charset="0"/>
              </a:rPr>
              <a:t>серверы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хостинг-провайдера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0189" y="910036"/>
            <a:ext cx="16480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WEB-</a:t>
            </a:r>
            <a:r>
              <a:rPr lang="ru-RU" dirty="0">
                <a:latin typeface="Calibri" panose="020F0502020204030204" pitchFamily="34" charset="0"/>
              </a:rPr>
              <a:t>сервер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с </a:t>
            </a:r>
            <a:r>
              <a:rPr lang="ru-RU" dirty="0" err="1" smtClean="0">
                <a:latin typeface="Calibri" panose="020F0502020204030204" pitchFamily="34" charset="0"/>
              </a:rPr>
              <a:t>фейк</a:t>
            </a:r>
            <a:r>
              <a:rPr lang="ru-RU" dirty="0" smtClean="0">
                <a:latin typeface="Calibri" panose="020F0502020204030204" pitchFamily="34" charset="0"/>
              </a:rPr>
              <a:t>-сайтом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formu1a.org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</a:rPr>
              <a:t>по </a:t>
            </a:r>
            <a:r>
              <a:rPr lang="en-US" dirty="0">
                <a:latin typeface="Calibri" panose="020F0502020204030204" pitchFamily="34" charset="0"/>
              </a:rPr>
              <a:t>IP-</a:t>
            </a:r>
            <a:r>
              <a:rPr lang="ru-RU" dirty="0">
                <a:latin typeface="Calibri" panose="020F0502020204030204" pitchFamily="34" charset="0"/>
              </a:rPr>
              <a:t>адресу: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212.187.255.8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281480" y="3382217"/>
            <a:ext cx="2167889" cy="107513"/>
          </a:xfrm>
          <a:prstGeom prst="rightArrow">
            <a:avLst>
              <a:gd name="adj1" fmla="val 50000"/>
              <a:gd name="adj2" fmla="val 142446"/>
            </a:avLst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IP </a:t>
            </a:r>
            <a:r>
              <a:rPr lang="ru-RU" sz="1200" b="1" i="1" dirty="0" smtClean="0">
                <a:solidFill>
                  <a:schemeClr val="tx1"/>
                </a:solidFill>
              </a:rPr>
              <a:t>для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>
                <a:latin typeface="Calibri" panose="020F0502020204030204" pitchFamily="34" charset="0"/>
              </a:rPr>
              <a:t>formula.org</a:t>
            </a:r>
            <a:r>
              <a:rPr lang="ru-RU" sz="1200" b="1" i="1" dirty="0" smtClean="0">
                <a:solidFill>
                  <a:schemeClr val="tx1"/>
                </a:solidFill>
              </a:rPr>
              <a:t>?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204157" y="3138532"/>
            <a:ext cx="2004385" cy="100709"/>
          </a:xfrm>
          <a:prstGeom prst="righ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>
            <a:off x="5204158" y="3366629"/>
            <a:ext cx="2004384" cy="123102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IP=</a:t>
            </a:r>
            <a:r>
              <a:rPr lang="ru-RU" sz="1200" b="1" i="1" dirty="0">
                <a:solidFill>
                  <a:srgbClr val="FF0000"/>
                </a:solidFill>
              </a:rPr>
              <a:t>212.187.255.8</a:t>
            </a:r>
            <a:endParaRPr lang="ru-RU" sz="1200" b="1" i="1" dirty="0" smtClean="0">
              <a:solidFill>
                <a:srgbClr val="FF0000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2360371" y="3193391"/>
            <a:ext cx="2020091" cy="107513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IP=</a:t>
            </a:r>
            <a:r>
              <a:rPr lang="ru-RU" sz="1200" b="1" i="1" dirty="0">
                <a:solidFill>
                  <a:srgbClr val="FF0000"/>
                </a:solidFill>
              </a:rPr>
              <a:t>212.187.255.8</a:t>
            </a:r>
          </a:p>
        </p:txBody>
      </p:sp>
      <p:sp>
        <p:nvSpPr>
          <p:cNvPr id="42" name="Стрелка вверх 41"/>
          <p:cNvSpPr/>
          <p:nvPr/>
        </p:nvSpPr>
        <p:spPr>
          <a:xfrm>
            <a:off x="1945377" y="2018480"/>
            <a:ext cx="45719" cy="8976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2299277" y="2059165"/>
            <a:ext cx="54974" cy="8569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210645" y="4289527"/>
            <a:ext cx="1228253" cy="780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058042" y="4074083"/>
            <a:ext cx="1228253" cy="52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2363232" y="3176182"/>
            <a:ext cx="2004384" cy="123102"/>
          </a:xfrm>
          <a:prstGeom prst="leftArrow">
            <a:avLst/>
          </a:prstGeom>
          <a:solidFill>
            <a:srgbClr val="EF8600"/>
          </a:solidFill>
          <a:ln>
            <a:solidFill>
              <a:srgbClr val="FBB2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IP=</a:t>
            </a:r>
            <a:r>
              <a:rPr lang="ru-RU" sz="1200" b="1" i="1" dirty="0">
                <a:solidFill>
                  <a:srgbClr val="FF0000"/>
                </a:solidFill>
              </a:rPr>
              <a:t>212.187.255.8</a:t>
            </a:r>
            <a:endParaRPr lang="ru-RU" sz="1200" b="1" i="1" dirty="0" smtClean="0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1940750" y="2016002"/>
            <a:ext cx="45719" cy="89761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294650" y="2056687"/>
            <a:ext cx="54974" cy="8569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564" y="745383"/>
            <a:ext cx="866478" cy="1148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557" y="1479093"/>
            <a:ext cx="314359" cy="316823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18662382">
            <a:off x="4789525" y="2112416"/>
            <a:ext cx="1648176" cy="23851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Атака на </a:t>
            </a:r>
            <a:r>
              <a:rPr lang="en-US" b="1" dirty="0" smtClean="0"/>
              <a:t>DNS</a:t>
            </a:r>
            <a:endParaRPr lang="ru-RU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274" y="3320915"/>
            <a:ext cx="783269" cy="107524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952590" y="840338"/>
            <a:ext cx="1808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Хакер</a:t>
            </a:r>
            <a:r>
              <a:rPr lang="ru-RU" dirty="0" smtClean="0">
                <a:latin typeface="Calibri" panose="020F0502020204030204" pitchFamily="34" charset="0"/>
              </a:rPr>
              <a:t>, для которого цель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DNS-cache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7007451" y="541864"/>
            <a:ext cx="1800434" cy="1129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 rot="17496385">
            <a:off x="5763290" y="2493926"/>
            <a:ext cx="1648176" cy="23851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Атака на </a:t>
            </a:r>
            <a:r>
              <a:rPr lang="en-US" b="1" dirty="0" smtClean="0"/>
              <a:t>DNS</a:t>
            </a:r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491117" y="4224338"/>
            <a:ext cx="1499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DNS-</a:t>
            </a:r>
            <a:r>
              <a:rPr lang="ru-RU" dirty="0">
                <a:latin typeface="Calibri" panose="020F0502020204030204" pitchFamily="34" charset="0"/>
              </a:rPr>
              <a:t>серверы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хостинг-провайдера</a:t>
            </a:r>
            <a:endParaRPr lang="ru-RU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948" y="1661029"/>
            <a:ext cx="314359" cy="3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57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8" grpId="1" animBg="1"/>
      <p:bldP spid="17" grpId="0"/>
      <p:bldP spid="26" grpId="0"/>
      <p:bldP spid="26" grpId="1"/>
      <p:bldP spid="27" grpId="0"/>
      <p:bldP spid="27" grpId="1"/>
      <p:bldP spid="27" grpId="2"/>
      <p:bldP spid="29" grpId="0" animBg="1"/>
      <p:bldP spid="34" grpId="0" animBg="1"/>
      <p:bldP spid="34" grpId="1" animBg="1"/>
      <p:bldP spid="35" grpId="0" animBg="1"/>
      <p:bldP spid="35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6" grpId="0" animBg="1"/>
      <p:bldP spid="36" grpId="1" animBg="1"/>
      <p:bldP spid="36" grpId="2" animBg="1"/>
      <p:bldP spid="36" grpId="3" animBg="1"/>
      <p:bldP spid="46" grpId="0" animBg="1"/>
      <p:bldP spid="46" grpId="1" animBg="1"/>
      <p:bldP spid="24" grpId="0" animBg="1"/>
      <p:bldP spid="28" grpId="0" animBg="1"/>
      <p:bldP spid="30" grpId="0" animBg="1"/>
      <p:bldP spid="11" grpId="0" animBg="1"/>
      <p:bldP spid="39" grpId="0"/>
      <p:bldP spid="40" grpId="0" animBg="1"/>
      <p:bldP spid="44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8" y="114300"/>
            <a:ext cx="195548" cy="3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9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 rot="19038717">
            <a:off x="5751213" y="1418414"/>
            <a:ext cx="2548667" cy="72794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0" y="-3529"/>
            <a:ext cx="9144000" cy="5141985"/>
          </a:xfrm>
          <a:prstGeom prst="rect">
            <a:avLst/>
          </a:prstGeom>
        </p:spPr>
      </p:pic>
      <p:sp>
        <p:nvSpPr>
          <p:cNvPr id="45" name="Номер слайда 2"/>
          <p:cNvSpPr txBox="1">
            <a:spLocks/>
          </p:cNvSpPr>
          <p:nvPr/>
        </p:nvSpPr>
        <p:spPr bwMode="auto">
          <a:xfrm>
            <a:off x="8623300" y="92443"/>
            <a:ext cx="450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ru-RU" b="1" dirty="0" smtClean="0">
                <a:solidFill>
                  <a:schemeClr val="bg1"/>
                </a:solidFill>
              </a:rPr>
              <a:t>9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299" y="164102"/>
            <a:ext cx="8312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Невозможность установления надлежащего ответчика.</a:t>
            </a:r>
          </a:p>
          <a:p>
            <a:r>
              <a:rPr lang="ru-RU" sz="2000" b="1" dirty="0" smtClean="0">
                <a:solidFill>
                  <a:schemeClr val="tx1"/>
                </a:solidFill>
                <a:sym typeface="Arial"/>
              </a:rPr>
              <a:t>Доменные имена.</a:t>
            </a:r>
            <a:endParaRPr lang="ru-RU" sz="20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448" y="871988"/>
            <a:ext cx="371285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Domain Name (PUNYCODE): xn--80auej8b7b.xn--j1amh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Domain name (UTF8): </a:t>
            </a:r>
            <a:r>
              <a:rPr lang="ru-RU" sz="1100" b="1" dirty="0" err="1">
                <a:solidFill>
                  <a:srgbClr val="0070C0"/>
                </a:solidFill>
              </a:rPr>
              <a:t>маячок.укр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fr-FR" sz="1100" dirty="0">
                <a:solidFill>
                  <a:srgbClr val="585858"/>
                </a:solidFill>
              </a:rPr>
              <a:t>Registry Domain </a:t>
            </a:r>
            <a:r>
              <a:rPr lang="fr-FR" sz="1100" b="1" dirty="0">
                <a:solidFill>
                  <a:srgbClr val="0070C0"/>
                </a:solidFill>
              </a:rPr>
              <a:t>ID: D00107483-ukr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Updated Date: </a:t>
            </a:r>
            <a:r>
              <a:rPr lang="fr-FR" sz="1100" b="1" dirty="0">
                <a:solidFill>
                  <a:srgbClr val="00B050"/>
                </a:solidFill>
              </a:rPr>
              <a:t>06-Sep-2017 16:39:57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Creation Date: 07-Sep-2014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Expiration Date: 07-Sep-2018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Registry Status: ok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Registrar: </a:t>
            </a:r>
            <a:r>
              <a:rPr lang="ru-RU" sz="1100" dirty="0">
                <a:solidFill>
                  <a:srgbClr val="585858"/>
                </a:solidFill>
              </a:rPr>
              <a:t>ТОВ "Центр </a:t>
            </a:r>
            <a:r>
              <a:rPr lang="uk-UA" sz="1100" dirty="0" err="1" smtClean="0">
                <a:solidFill>
                  <a:srgbClr val="585858"/>
                </a:solidFill>
              </a:rPr>
              <a:t>І</a:t>
            </a:r>
            <a:r>
              <a:rPr lang="ru-RU" sz="1100" dirty="0" err="1" smtClean="0">
                <a:solidFill>
                  <a:srgbClr val="585858"/>
                </a:solidFill>
              </a:rPr>
              <a:t>нтернет-імен</a:t>
            </a:r>
            <a:r>
              <a:rPr lang="ru-RU" sz="1100" dirty="0" smtClean="0">
                <a:solidFill>
                  <a:srgbClr val="585858"/>
                </a:solidFill>
              </a:rPr>
              <a:t> </a:t>
            </a:r>
            <a:r>
              <a:rPr lang="ru-RU" sz="1100" dirty="0" err="1">
                <a:solidFill>
                  <a:srgbClr val="585858"/>
                </a:solidFill>
              </a:rPr>
              <a:t>України</a:t>
            </a:r>
            <a:r>
              <a:rPr lang="ru-RU" sz="1100" dirty="0">
                <a:solidFill>
                  <a:srgbClr val="585858"/>
                </a:solidFill>
              </a:rPr>
              <a:t>"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fr-FR" sz="1100" dirty="0">
                <a:solidFill>
                  <a:srgbClr val="585858"/>
                </a:solidFill>
              </a:rPr>
              <a:t>Registrar URL: http://ukrnames.com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ID: ukrnames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Email: abuse@ukrnames.com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Phone: +380577800386</a:t>
            </a:r>
            <a:r>
              <a:rPr lang="fr-FR" sz="1100" dirty="0"/>
              <a:t/>
            </a:r>
            <a:br>
              <a:rPr lang="fr-FR" sz="1100" dirty="0"/>
            </a:b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6454" y="814195"/>
            <a:ext cx="47336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Registry Registrant ID: </a:t>
            </a:r>
            <a:r>
              <a:rPr lang="fr-FR" sz="1100" b="1" dirty="0">
                <a:solidFill>
                  <a:srgbClr val="00B050"/>
                </a:solidFill>
              </a:rPr>
              <a:t>UANS-00001309919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Name (Organization): </a:t>
            </a:r>
            <a:r>
              <a:rPr lang="ru-RU" sz="1100" b="1" dirty="0">
                <a:solidFill>
                  <a:srgbClr val="00B050"/>
                </a:solidFill>
              </a:rPr>
              <a:t>Максим Капустин (</a:t>
            </a:r>
            <a:r>
              <a:rPr lang="fr-FR" sz="1100" b="1" dirty="0">
                <a:solidFill>
                  <a:srgbClr val="00B050"/>
                </a:solidFill>
              </a:rPr>
              <a:t>Maksim Kapustin)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Street: </a:t>
            </a:r>
            <a:r>
              <a:rPr lang="fr-FR" sz="1100" b="1" dirty="0">
                <a:solidFill>
                  <a:srgbClr val="00B050"/>
                </a:solidFill>
              </a:rPr>
              <a:t>V.Pika, 31, 125 https://goo.gl/2VwEk9 (V.Pika, 31, 125 https://goo.gl/2VwEk9)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City: </a:t>
            </a:r>
            <a:r>
              <a:rPr lang="ru-RU" sz="1100" b="1" dirty="0">
                <a:solidFill>
                  <a:srgbClr val="00B050"/>
                </a:solidFill>
              </a:rPr>
              <a:t>Киев (</a:t>
            </a:r>
            <a:r>
              <a:rPr lang="fr-FR" sz="1100" b="1" dirty="0">
                <a:solidFill>
                  <a:srgbClr val="00B050"/>
                </a:solidFill>
              </a:rPr>
              <a:t>Kiev)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Postal Code: </a:t>
            </a:r>
            <a:r>
              <a:rPr lang="fr-FR" sz="1100" b="1" dirty="0">
                <a:solidFill>
                  <a:srgbClr val="00B050"/>
                </a:solidFill>
              </a:rPr>
              <a:t>03190 (03190)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Country: </a:t>
            </a:r>
            <a:r>
              <a:rPr lang="fr-FR" sz="1100" b="1" dirty="0">
                <a:solidFill>
                  <a:srgbClr val="00B050"/>
                </a:solidFill>
              </a:rPr>
              <a:t>UA (UA)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Phone: </a:t>
            </a:r>
            <a:r>
              <a:rPr lang="fr-FR" sz="1100" b="1" dirty="0">
                <a:solidFill>
                  <a:srgbClr val="00B050"/>
                </a:solidFill>
              </a:rPr>
              <a:t>+380.989898989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Phone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Fax: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Fax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Email: </a:t>
            </a:r>
            <a:r>
              <a:rPr lang="fr-FR" sz="1100" b="1" dirty="0">
                <a:solidFill>
                  <a:srgbClr val="00B050"/>
                </a:solidFill>
              </a:rPr>
              <a:t>maksimkapustin@gmail.com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Registry Admin ID: </a:t>
            </a:r>
            <a:r>
              <a:rPr lang="fr-FR" sz="1100" b="1" dirty="0">
                <a:solidFill>
                  <a:srgbClr val="00B050"/>
                </a:solidFill>
              </a:rPr>
              <a:t>UANS-00001309920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Name: </a:t>
            </a:r>
            <a:r>
              <a:rPr lang="fr-FR" sz="1100" b="1" dirty="0">
                <a:solidFill>
                  <a:srgbClr val="00B050"/>
                </a:solidFill>
              </a:rPr>
              <a:t>Maksim Kapustin (Maksim Kapustin)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Organization: </a:t>
            </a:r>
            <a:r>
              <a:rPr lang="fr-FR" sz="1100" b="1" dirty="0">
                <a:solidFill>
                  <a:srgbClr val="00B050"/>
                </a:solidFill>
              </a:rPr>
              <a:t>hidden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Street: </a:t>
            </a:r>
            <a:r>
              <a:rPr lang="fr-FR" sz="1100" b="1" dirty="0">
                <a:solidFill>
                  <a:srgbClr val="00B050"/>
                </a:solidFill>
              </a:rPr>
              <a:t>V.Pika, 31, 125 https://goo.gl/2VwEk9 (V.Pika, 31, 125 https://goo.gl/2VwEk9)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City: </a:t>
            </a:r>
            <a:r>
              <a:rPr lang="ru-RU" sz="1100" b="1" dirty="0">
                <a:solidFill>
                  <a:srgbClr val="00B050"/>
                </a:solidFill>
              </a:rPr>
              <a:t>Киев (</a:t>
            </a:r>
            <a:r>
              <a:rPr lang="fr-FR" sz="1100" b="1" dirty="0">
                <a:solidFill>
                  <a:srgbClr val="00B050"/>
                </a:solidFill>
              </a:rPr>
              <a:t>Kiev)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Postal Code: </a:t>
            </a:r>
            <a:r>
              <a:rPr lang="fr-FR" sz="1100" b="1" dirty="0">
                <a:solidFill>
                  <a:srgbClr val="00B050"/>
                </a:solidFill>
              </a:rPr>
              <a:t>03190 (03190)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Country: </a:t>
            </a:r>
            <a:r>
              <a:rPr lang="fr-FR" sz="1100" b="1" dirty="0">
                <a:solidFill>
                  <a:srgbClr val="00B050"/>
                </a:solidFill>
              </a:rPr>
              <a:t>UA (UA)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Phone: </a:t>
            </a:r>
            <a:r>
              <a:rPr lang="fr-FR" sz="1100" b="1" dirty="0">
                <a:solidFill>
                  <a:srgbClr val="00B050"/>
                </a:solidFill>
              </a:rPr>
              <a:t>+380.989898989</a:t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Phone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Fax: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Fax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Email: </a:t>
            </a:r>
            <a:r>
              <a:rPr lang="fr-FR" sz="1100" b="1" dirty="0">
                <a:solidFill>
                  <a:srgbClr val="00B050"/>
                </a:solidFill>
              </a:rPr>
              <a:t>maksimkapustin@gmail.com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5448" y="869985"/>
            <a:ext cx="371285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Domain Name (PUNYCODE): xn--80auej8b7b.xn--j1amh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Domain name (UTF8): </a:t>
            </a:r>
            <a:r>
              <a:rPr lang="ru-RU" sz="1100" b="1" dirty="0" err="1">
                <a:solidFill>
                  <a:srgbClr val="0070C0"/>
                </a:solidFill>
              </a:rPr>
              <a:t>маячок.укр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fr-FR" sz="1100" dirty="0">
                <a:solidFill>
                  <a:srgbClr val="585858"/>
                </a:solidFill>
              </a:rPr>
              <a:t>Registry Domain </a:t>
            </a:r>
            <a:r>
              <a:rPr lang="fr-FR" sz="1100" b="1" dirty="0">
                <a:solidFill>
                  <a:srgbClr val="0070C0"/>
                </a:solidFill>
              </a:rPr>
              <a:t>ID: D00107483-ukr</a:t>
            </a:r>
            <a:br>
              <a:rPr lang="fr-FR" sz="1100" b="1" dirty="0">
                <a:solidFill>
                  <a:srgbClr val="0070C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Updated Date: </a:t>
            </a:r>
            <a:r>
              <a:rPr lang="uk-UA" sz="1100" b="1" dirty="0" smtClean="0">
                <a:solidFill>
                  <a:srgbClr val="FF0000"/>
                </a:solidFill>
              </a:rPr>
              <a:t>16</a:t>
            </a:r>
            <a:r>
              <a:rPr lang="fr-FR" sz="1100" b="1" dirty="0" smtClean="0">
                <a:solidFill>
                  <a:srgbClr val="FF0000"/>
                </a:solidFill>
              </a:rPr>
              <a:t>-Sep-2017 </a:t>
            </a:r>
            <a:r>
              <a:rPr lang="fr-FR" sz="1100" b="1" dirty="0">
                <a:solidFill>
                  <a:srgbClr val="FF0000"/>
                </a:solidFill>
              </a:rPr>
              <a:t>16:39:57 UTC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Creation Date: 07-Sep-2014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Expiration Date: 07-Sep-2018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Registry Status: ok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Registrar: </a:t>
            </a:r>
            <a:r>
              <a:rPr lang="ru-RU" sz="1100" dirty="0">
                <a:solidFill>
                  <a:srgbClr val="585858"/>
                </a:solidFill>
              </a:rPr>
              <a:t>ТОВ "Центр </a:t>
            </a:r>
            <a:r>
              <a:rPr lang="uk-UA" sz="1100" dirty="0" err="1" smtClean="0">
                <a:solidFill>
                  <a:srgbClr val="585858"/>
                </a:solidFill>
              </a:rPr>
              <a:t>І</a:t>
            </a:r>
            <a:r>
              <a:rPr lang="ru-RU" sz="1100" dirty="0" err="1" smtClean="0">
                <a:solidFill>
                  <a:srgbClr val="585858"/>
                </a:solidFill>
              </a:rPr>
              <a:t>нтернет-імен</a:t>
            </a:r>
            <a:r>
              <a:rPr lang="ru-RU" sz="1100" dirty="0" smtClean="0">
                <a:solidFill>
                  <a:srgbClr val="585858"/>
                </a:solidFill>
              </a:rPr>
              <a:t> </a:t>
            </a:r>
            <a:r>
              <a:rPr lang="ru-RU" sz="1100" dirty="0" err="1">
                <a:solidFill>
                  <a:srgbClr val="585858"/>
                </a:solidFill>
              </a:rPr>
              <a:t>України</a:t>
            </a:r>
            <a:r>
              <a:rPr lang="ru-RU" sz="1100" dirty="0">
                <a:solidFill>
                  <a:srgbClr val="585858"/>
                </a:solidFill>
              </a:rPr>
              <a:t>"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fr-FR" sz="1100" dirty="0">
                <a:solidFill>
                  <a:srgbClr val="585858"/>
                </a:solidFill>
              </a:rPr>
              <a:t>Registrar URL: http://ukrnames.com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ID: ukrnames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Email: abuse@ukrnames.com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Phone: +380577800386</a:t>
            </a:r>
            <a:r>
              <a:rPr lang="fr-FR" sz="1100" dirty="0"/>
              <a:t/>
            </a:r>
            <a:br>
              <a:rPr lang="fr-FR" sz="1100" dirty="0"/>
            </a:b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46454" y="814195"/>
            <a:ext cx="47336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Registry Registrant ID: </a:t>
            </a:r>
            <a:r>
              <a:rPr lang="fr-FR" sz="1100" b="1" dirty="0" smtClean="0">
                <a:solidFill>
                  <a:srgbClr val="FF0000"/>
                </a:solidFill>
              </a:rPr>
              <a:t>UANS-00</a:t>
            </a:r>
            <a:r>
              <a:rPr lang="uk-UA" sz="1100" b="1" dirty="0" smtClean="0">
                <a:solidFill>
                  <a:srgbClr val="FF0000"/>
                </a:solidFill>
              </a:rPr>
              <a:t>5</a:t>
            </a:r>
            <a:r>
              <a:rPr lang="fr-FR" sz="1100" b="1" dirty="0" smtClean="0">
                <a:solidFill>
                  <a:srgbClr val="FF0000"/>
                </a:solidFill>
              </a:rPr>
              <a:t>013</a:t>
            </a:r>
            <a:r>
              <a:rPr lang="uk-UA" sz="1100" b="1" dirty="0" smtClean="0">
                <a:solidFill>
                  <a:srgbClr val="FF0000"/>
                </a:solidFill>
              </a:rPr>
              <a:t>38</a:t>
            </a:r>
            <a:r>
              <a:rPr lang="fr-FR" sz="1100" b="1" dirty="0" smtClean="0">
                <a:solidFill>
                  <a:srgbClr val="FF0000"/>
                </a:solidFill>
              </a:rPr>
              <a:t>919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Name (Organization): </a:t>
            </a:r>
            <a:r>
              <a:rPr lang="ru-RU" sz="1100" b="1" dirty="0" smtClean="0">
                <a:solidFill>
                  <a:srgbClr val="FF0000"/>
                </a:solidFill>
              </a:rPr>
              <a:t>Алексей Пирожков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Street: </a:t>
            </a:r>
            <a:r>
              <a:rPr lang="uk-UA" sz="1100" b="1" dirty="0" smtClean="0">
                <a:solidFill>
                  <a:srgbClr val="FF0000"/>
                </a:solidFill>
              </a:rPr>
              <a:t>Брайтон Бич, </a:t>
            </a:r>
            <a:r>
              <a:rPr lang="ru-RU" sz="1100" b="1" dirty="0" smtClean="0">
                <a:solidFill>
                  <a:srgbClr val="FF0000"/>
                </a:solidFill>
              </a:rPr>
              <a:t>Брайтон Бич Авеню, 5 второй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</a:rPr>
              <a:t>этаж, блок 234</a:t>
            </a:r>
          </a:p>
          <a:p>
            <a:r>
              <a:rPr lang="fr-FR" sz="1100" dirty="0" smtClean="0">
                <a:solidFill>
                  <a:srgbClr val="585858"/>
                </a:solidFill>
              </a:rPr>
              <a:t>Registrant </a:t>
            </a:r>
            <a:r>
              <a:rPr lang="fr-FR" sz="1100" dirty="0">
                <a:solidFill>
                  <a:srgbClr val="585858"/>
                </a:solidFill>
              </a:rPr>
              <a:t>City: </a:t>
            </a:r>
            <a:r>
              <a:rPr lang="ru-RU" sz="1100" b="1" dirty="0" smtClean="0">
                <a:solidFill>
                  <a:srgbClr val="FF0000"/>
                </a:solidFill>
              </a:rPr>
              <a:t>Нью-Йорк (</a:t>
            </a:r>
            <a:r>
              <a:rPr lang="fr-FR" sz="1100" b="1" dirty="0" smtClean="0">
                <a:solidFill>
                  <a:srgbClr val="FF0000"/>
                </a:solidFill>
              </a:rPr>
              <a:t>NY)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Postal Code</a:t>
            </a:r>
            <a:r>
              <a:rPr lang="fr-FR" sz="1100" dirty="0" smtClean="0">
                <a:solidFill>
                  <a:srgbClr val="585858"/>
                </a:solidFill>
              </a:rPr>
              <a:t>:</a:t>
            </a:r>
            <a:r>
              <a:rPr lang="ru-RU" sz="1100" dirty="0" smtClean="0">
                <a:solidFill>
                  <a:srgbClr val="585858"/>
                </a:solidFill>
              </a:rPr>
              <a:t> </a:t>
            </a:r>
            <a:r>
              <a:rPr lang="ru-RU" sz="1100" b="1" dirty="0">
                <a:solidFill>
                  <a:srgbClr val="FF0000"/>
                </a:solidFill>
              </a:rPr>
              <a:t>12345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Country: </a:t>
            </a:r>
            <a:r>
              <a:rPr lang="fr-FR" sz="1100" b="1" dirty="0" smtClean="0">
                <a:solidFill>
                  <a:srgbClr val="FF0000"/>
                </a:solidFill>
              </a:rPr>
              <a:t>USA </a:t>
            </a:r>
            <a:r>
              <a:rPr lang="fr-FR" sz="1100" b="1" dirty="0">
                <a:solidFill>
                  <a:srgbClr val="FF0000"/>
                </a:solidFill>
              </a:rPr>
              <a:t>(</a:t>
            </a:r>
            <a:r>
              <a:rPr lang="fr-FR" sz="1100" b="1" dirty="0" smtClean="0">
                <a:solidFill>
                  <a:srgbClr val="FF0000"/>
                </a:solidFill>
              </a:rPr>
              <a:t>USA</a:t>
            </a:r>
            <a:r>
              <a:rPr lang="fr-FR" sz="1100" b="1" dirty="0">
                <a:solidFill>
                  <a:srgbClr val="FF0000"/>
                </a:solidFill>
              </a:rPr>
              <a:t>)</a:t>
            </a:r>
            <a:br>
              <a:rPr lang="fr-FR" sz="1100" b="1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Phone: </a:t>
            </a:r>
            <a:r>
              <a:rPr lang="fr-FR" sz="1100" b="1" dirty="0" smtClean="0">
                <a:solidFill>
                  <a:srgbClr val="FF0000"/>
                </a:solidFill>
              </a:rPr>
              <a:t>+1</a:t>
            </a:r>
            <a:r>
              <a:rPr lang="ru-RU" sz="1100" b="1" dirty="0" smtClean="0">
                <a:solidFill>
                  <a:srgbClr val="FF0000"/>
                </a:solidFill>
              </a:rPr>
              <a:t>21233398290</a:t>
            </a:r>
            <a:r>
              <a:rPr lang="fr-FR" sz="1100" b="1" dirty="0">
                <a:solidFill>
                  <a:srgbClr val="FF0000"/>
                </a:solidFill>
              </a:rPr>
              <a:t/>
            </a:r>
            <a:br>
              <a:rPr lang="fr-FR" sz="1100" b="1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Phone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Fax: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Fax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Registrant Email: </a:t>
            </a:r>
            <a:r>
              <a:rPr lang="fr-FR" sz="1100" b="1" dirty="0" smtClean="0">
                <a:solidFill>
                  <a:srgbClr val="FF0000"/>
                </a:solidFill>
              </a:rPr>
              <a:t>brighton</a:t>
            </a:r>
            <a:r>
              <a:rPr lang="ru-RU" sz="1100" b="1" dirty="0" smtClean="0">
                <a:solidFill>
                  <a:srgbClr val="FF0000"/>
                </a:solidFill>
              </a:rPr>
              <a:t>_4</a:t>
            </a:r>
            <a:r>
              <a:rPr lang="en-US" sz="1100" b="1" dirty="0" err="1" smtClean="0">
                <a:solidFill>
                  <a:srgbClr val="FF0000"/>
                </a:solidFill>
              </a:rPr>
              <a:t>th_street</a:t>
            </a:r>
            <a:r>
              <a:rPr lang="fr-FR" sz="1100" b="1" dirty="0" smtClean="0">
                <a:solidFill>
                  <a:srgbClr val="FF0000"/>
                </a:solidFill>
              </a:rPr>
              <a:t>@gmail.com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Registry Admin ID: </a:t>
            </a:r>
            <a:r>
              <a:rPr lang="fr-FR" sz="1100" b="1" dirty="0" smtClean="0">
                <a:solidFill>
                  <a:srgbClr val="FF0000"/>
                </a:solidFill>
              </a:rPr>
              <a:t>UANS-0</a:t>
            </a:r>
            <a:r>
              <a:rPr lang="uk-UA" sz="1100" b="1" dirty="0" smtClean="0">
                <a:solidFill>
                  <a:srgbClr val="FF0000"/>
                </a:solidFill>
              </a:rPr>
              <a:t>65</a:t>
            </a:r>
            <a:r>
              <a:rPr lang="fr-FR" sz="1100" b="1" dirty="0" smtClean="0">
                <a:solidFill>
                  <a:srgbClr val="FF0000"/>
                </a:solidFill>
              </a:rPr>
              <a:t>00130</a:t>
            </a:r>
            <a:r>
              <a:rPr lang="uk-UA" sz="1100" b="1" dirty="0" smtClean="0">
                <a:solidFill>
                  <a:srgbClr val="FF0000"/>
                </a:solidFill>
              </a:rPr>
              <a:t>8</a:t>
            </a:r>
            <a:r>
              <a:rPr lang="fr-FR" sz="1100" b="1" dirty="0" smtClean="0">
                <a:solidFill>
                  <a:srgbClr val="FF0000"/>
                </a:solidFill>
              </a:rPr>
              <a:t>9</a:t>
            </a:r>
            <a:r>
              <a:rPr lang="uk-UA" sz="1100" b="1" dirty="0" smtClean="0">
                <a:solidFill>
                  <a:srgbClr val="FF0000"/>
                </a:solidFill>
              </a:rPr>
              <a:t>43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Name: </a:t>
            </a:r>
            <a:r>
              <a:rPr lang="ru-RU" sz="1100" b="1" dirty="0" smtClean="0">
                <a:solidFill>
                  <a:srgbClr val="FF0000"/>
                </a:solidFill>
              </a:rPr>
              <a:t>Алексей </a:t>
            </a:r>
            <a:r>
              <a:rPr lang="ru-RU" sz="1100" b="1" dirty="0">
                <a:solidFill>
                  <a:srgbClr val="FF0000"/>
                </a:solidFill>
              </a:rPr>
              <a:t>Пирожков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Organization: </a:t>
            </a:r>
            <a:r>
              <a:rPr lang="fr-FR" sz="1100" b="1" dirty="0">
                <a:solidFill>
                  <a:srgbClr val="FF0000"/>
                </a:solidFill>
              </a:rPr>
              <a:t>hidden</a:t>
            </a:r>
            <a:r>
              <a:rPr lang="fr-FR" sz="1100" dirty="0">
                <a:solidFill>
                  <a:srgbClr val="585858"/>
                </a:solidFill>
              </a:rPr>
              <a:t/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Street</a:t>
            </a:r>
            <a:r>
              <a:rPr lang="fr-FR" sz="1100" dirty="0" smtClean="0">
                <a:solidFill>
                  <a:srgbClr val="585858"/>
                </a:solidFill>
              </a:rPr>
              <a:t>:</a:t>
            </a:r>
            <a:r>
              <a:rPr lang="uk-UA" sz="1100" b="1" dirty="0">
                <a:solidFill>
                  <a:srgbClr val="FF0000"/>
                </a:solidFill>
              </a:rPr>
              <a:t> Брайтон Бич, </a:t>
            </a:r>
            <a:r>
              <a:rPr lang="ru-RU" sz="1100" b="1" dirty="0">
                <a:solidFill>
                  <a:srgbClr val="FF0000"/>
                </a:solidFill>
              </a:rPr>
              <a:t>Брайтон Бич Авеню, 5 второй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>
                <a:solidFill>
                  <a:srgbClr val="FF0000"/>
                </a:solidFill>
              </a:rPr>
              <a:t>этаж, блок 234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City: </a:t>
            </a:r>
            <a:r>
              <a:rPr lang="ru-RU" sz="1100" b="1" dirty="0">
                <a:solidFill>
                  <a:srgbClr val="FF0000"/>
                </a:solidFill>
              </a:rPr>
              <a:t>Нью-Йорк (</a:t>
            </a:r>
            <a:r>
              <a:rPr lang="fr-FR" sz="1100" b="1" dirty="0">
                <a:solidFill>
                  <a:srgbClr val="FF0000"/>
                </a:solidFill>
              </a:rPr>
              <a:t>NY)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 smtClean="0">
                <a:solidFill>
                  <a:srgbClr val="585858"/>
                </a:solidFill>
              </a:rPr>
              <a:t>Admin </a:t>
            </a:r>
            <a:r>
              <a:rPr lang="fr-FR" sz="1100" dirty="0">
                <a:solidFill>
                  <a:srgbClr val="585858"/>
                </a:solidFill>
              </a:rPr>
              <a:t>Postal Code: </a:t>
            </a:r>
            <a:r>
              <a:rPr lang="ru-RU" sz="1100" b="1" dirty="0">
                <a:solidFill>
                  <a:srgbClr val="FF0000"/>
                </a:solidFill>
              </a:rPr>
              <a:t>12345</a:t>
            </a:r>
            <a:r>
              <a:rPr lang="fr-FR" sz="1100" b="1" dirty="0">
                <a:solidFill>
                  <a:srgbClr val="FF0000"/>
                </a:solidFill>
              </a:rPr>
              <a:t/>
            </a:r>
            <a:br>
              <a:rPr lang="fr-FR" sz="1100" b="1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Country: </a:t>
            </a:r>
            <a:r>
              <a:rPr lang="fr-FR" sz="1100" b="1" dirty="0" smtClean="0">
                <a:solidFill>
                  <a:srgbClr val="FF0000"/>
                </a:solidFill>
              </a:rPr>
              <a:t>USA </a:t>
            </a:r>
            <a:r>
              <a:rPr lang="fr-FR" sz="1100" b="1" dirty="0">
                <a:solidFill>
                  <a:srgbClr val="FF0000"/>
                </a:solidFill>
              </a:rPr>
              <a:t>(</a:t>
            </a:r>
            <a:r>
              <a:rPr lang="fr-FR" sz="1100" b="1" dirty="0" smtClean="0">
                <a:solidFill>
                  <a:srgbClr val="FF0000"/>
                </a:solidFill>
              </a:rPr>
              <a:t>USA</a:t>
            </a:r>
            <a:r>
              <a:rPr lang="fr-FR" sz="1100" b="1" dirty="0">
                <a:solidFill>
                  <a:srgbClr val="FF0000"/>
                </a:solidFill>
              </a:rPr>
              <a:t>)</a:t>
            </a:r>
            <a:br>
              <a:rPr lang="fr-FR" sz="1100" b="1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Phone: </a:t>
            </a:r>
            <a:r>
              <a:rPr lang="fr-FR" sz="1100" b="1" dirty="0" smtClean="0">
                <a:solidFill>
                  <a:srgbClr val="FF0000"/>
                </a:solidFill>
              </a:rPr>
              <a:t>+1</a:t>
            </a:r>
            <a:r>
              <a:rPr lang="ru-RU" sz="1100" b="1" dirty="0">
                <a:solidFill>
                  <a:srgbClr val="FF0000"/>
                </a:solidFill>
              </a:rPr>
              <a:t>21233398290</a:t>
            </a:r>
            <a:r>
              <a:rPr lang="fr-FR" sz="1100" b="1" dirty="0">
                <a:solidFill>
                  <a:srgbClr val="00B050"/>
                </a:solidFill>
              </a:rPr>
              <a:t/>
            </a:r>
            <a:br>
              <a:rPr lang="fr-FR" sz="1100" b="1" dirty="0">
                <a:solidFill>
                  <a:srgbClr val="00B05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Phone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Fax: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Fax Ext:</a:t>
            </a:r>
            <a:br>
              <a:rPr lang="fr-FR" sz="1100" dirty="0">
                <a:solidFill>
                  <a:srgbClr val="585858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Admin Email: </a:t>
            </a:r>
            <a:r>
              <a:rPr lang="fr-FR" sz="1100" b="1" dirty="0">
                <a:solidFill>
                  <a:srgbClr val="FF0000"/>
                </a:solidFill>
              </a:rPr>
              <a:t>brighton</a:t>
            </a:r>
            <a:r>
              <a:rPr lang="ru-RU" sz="1100" b="1" dirty="0">
                <a:solidFill>
                  <a:srgbClr val="FF0000"/>
                </a:solidFill>
              </a:rPr>
              <a:t>_4</a:t>
            </a:r>
            <a:r>
              <a:rPr lang="en-US" sz="1100" b="1" dirty="0" err="1">
                <a:solidFill>
                  <a:srgbClr val="FF0000"/>
                </a:solidFill>
              </a:rPr>
              <a:t>th_street</a:t>
            </a:r>
            <a:r>
              <a:rPr lang="fr-FR" sz="1100" b="1" dirty="0">
                <a:solidFill>
                  <a:srgbClr val="FF0000"/>
                </a:solidFill>
              </a:rPr>
              <a:t>@gmail.com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56501" y="4031801"/>
            <a:ext cx="531340" cy="863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96535" y="4023162"/>
            <a:ext cx="531340" cy="86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36569" y="4013497"/>
            <a:ext cx="531340" cy="86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667909" y="3896292"/>
            <a:ext cx="208694" cy="222271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" name="Овал 19"/>
          <p:cNvSpPr/>
          <p:nvPr/>
        </p:nvSpPr>
        <p:spPr>
          <a:xfrm>
            <a:off x="443661" y="3924986"/>
            <a:ext cx="208694" cy="222271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1" name="Овал 20"/>
          <p:cNvSpPr/>
          <p:nvPr/>
        </p:nvSpPr>
        <p:spPr>
          <a:xfrm>
            <a:off x="1187841" y="3920666"/>
            <a:ext cx="208694" cy="222271"/>
          </a:xfrm>
          <a:prstGeom prst="ellipse">
            <a:avLst/>
          </a:prstGeom>
          <a:ln w="57150">
            <a:solidFill>
              <a:srgbClr val="00D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2" name="Овальная выноска 21"/>
          <p:cNvSpPr/>
          <p:nvPr/>
        </p:nvSpPr>
        <p:spPr>
          <a:xfrm>
            <a:off x="106482" y="3306674"/>
            <a:ext cx="1081359" cy="361106"/>
          </a:xfrm>
          <a:prstGeom prst="wedgeEllipseCallout">
            <a:avLst>
              <a:gd name="adj1" fmla="val -7653"/>
              <a:gd name="adj2" fmla="val 1188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94" b="1" dirty="0"/>
              <a:t>Фиксация</a:t>
            </a:r>
          </a:p>
        </p:txBody>
      </p:sp>
      <p:sp>
        <p:nvSpPr>
          <p:cNvPr id="23" name="Овальная выноска 22"/>
          <p:cNvSpPr/>
          <p:nvPr/>
        </p:nvSpPr>
        <p:spPr>
          <a:xfrm>
            <a:off x="1065439" y="4320037"/>
            <a:ext cx="903919" cy="361106"/>
          </a:xfrm>
          <a:prstGeom prst="wedgeEllipseCallout">
            <a:avLst>
              <a:gd name="adj1" fmla="val -27544"/>
              <a:gd name="adj2" fmla="val -970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94" b="1" dirty="0"/>
              <a:t>В суде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1476169" y="3321135"/>
            <a:ext cx="2407062" cy="484022"/>
          </a:xfrm>
          <a:prstGeom prst="wedgeEllipseCallout">
            <a:avLst>
              <a:gd name="adj1" fmla="val -51610"/>
              <a:gd name="adj2" fmla="val 969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894" b="1" dirty="0" smtClean="0"/>
              <a:t>«Я </a:t>
            </a:r>
            <a:r>
              <a:rPr lang="ru-RU" sz="894" b="1" dirty="0"/>
              <a:t>не я, и корова не моя</a:t>
            </a:r>
            <a:r>
              <a:rPr lang="ru-RU" sz="894" b="1" dirty="0" smtClean="0"/>
              <a:t>…»</a:t>
            </a:r>
            <a:endParaRPr lang="ru-RU" sz="894" b="1" dirty="0"/>
          </a:p>
        </p:txBody>
      </p:sp>
      <p:sp>
        <p:nvSpPr>
          <p:cNvPr id="17" name="Овал 16"/>
          <p:cNvSpPr/>
          <p:nvPr/>
        </p:nvSpPr>
        <p:spPr>
          <a:xfrm>
            <a:off x="1927875" y="3912028"/>
            <a:ext cx="208694" cy="22227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6" name="Прямоугольник 25"/>
          <p:cNvSpPr/>
          <p:nvPr/>
        </p:nvSpPr>
        <p:spPr>
          <a:xfrm>
            <a:off x="275448" y="869422"/>
            <a:ext cx="371285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585858"/>
                </a:solidFill>
              </a:rPr>
              <a:t>Domain Name (PUNYCODE): xn--80auej8b7b.xn--j1amh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Domain name (UTF8): </a:t>
            </a:r>
            <a:r>
              <a:rPr lang="ru-RU" sz="1100" b="1" dirty="0" err="1">
                <a:solidFill>
                  <a:srgbClr val="0070C0"/>
                </a:solidFill>
              </a:rPr>
              <a:t>маячок.укр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fr-FR" sz="1100" dirty="0">
                <a:solidFill>
                  <a:srgbClr val="585858"/>
                </a:solidFill>
              </a:rPr>
              <a:t>Registry Domain </a:t>
            </a:r>
            <a:r>
              <a:rPr lang="fr-FR" sz="1100" b="1" dirty="0">
                <a:solidFill>
                  <a:srgbClr val="C00000"/>
                </a:solidFill>
              </a:rPr>
              <a:t>ID: </a:t>
            </a:r>
            <a:r>
              <a:rPr lang="fr-FR" sz="1100" b="1" dirty="0" smtClean="0">
                <a:solidFill>
                  <a:srgbClr val="C00000"/>
                </a:solidFill>
              </a:rPr>
              <a:t>US0107483-987</a:t>
            </a:r>
            <a:r>
              <a:rPr lang="fr-FR" sz="1100" b="1" dirty="0">
                <a:solidFill>
                  <a:srgbClr val="0070C0"/>
                </a:solidFill>
              </a:rPr>
              <a:t/>
            </a:r>
            <a:br>
              <a:rPr lang="fr-FR" sz="1100" b="1" dirty="0">
                <a:solidFill>
                  <a:srgbClr val="0070C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Updated Date: </a:t>
            </a:r>
            <a:r>
              <a:rPr lang="uk-UA" sz="1100" b="1" dirty="0" smtClean="0">
                <a:solidFill>
                  <a:srgbClr val="C00000"/>
                </a:solidFill>
              </a:rPr>
              <a:t>1</a:t>
            </a:r>
            <a:r>
              <a:rPr lang="en-US" sz="1100" b="1" dirty="0" smtClean="0">
                <a:solidFill>
                  <a:srgbClr val="C00000"/>
                </a:solidFill>
              </a:rPr>
              <a:t>7</a:t>
            </a:r>
            <a:r>
              <a:rPr lang="fr-FR" sz="1100" b="1" dirty="0" smtClean="0">
                <a:solidFill>
                  <a:srgbClr val="C00000"/>
                </a:solidFill>
              </a:rPr>
              <a:t>-Sep-2017 </a:t>
            </a:r>
            <a:r>
              <a:rPr lang="fr-FR" sz="1100" b="1" dirty="0">
                <a:solidFill>
                  <a:srgbClr val="C00000"/>
                </a:solidFill>
              </a:rPr>
              <a:t>16:39:57 UTC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Creation Date: 07-Sep-2014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Expiration Date: 07-Sep-2018 10:27:11 UTC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Registry Status: ok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 smtClean="0">
                <a:solidFill>
                  <a:srgbClr val="585858"/>
                </a:solidFill>
              </a:rPr>
              <a:t>Registrar: </a:t>
            </a:r>
            <a:r>
              <a:rPr lang="fr-FR" sz="1100" b="1" dirty="0" smtClean="0">
                <a:solidFill>
                  <a:srgbClr val="C00000"/>
                </a:solidFill>
              </a:rPr>
              <a:t>Levyi Nomer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fr-FR" sz="1100" dirty="0" smtClean="0">
                <a:solidFill>
                  <a:srgbClr val="585858"/>
                </a:solidFill>
              </a:rPr>
              <a:t>Registrar </a:t>
            </a:r>
            <a:r>
              <a:rPr lang="fr-FR" sz="1100" dirty="0">
                <a:solidFill>
                  <a:srgbClr val="585858"/>
                </a:solidFill>
              </a:rPr>
              <a:t>URL: </a:t>
            </a:r>
            <a:r>
              <a:rPr lang="fr-FR" sz="1100" dirty="0">
                <a:solidFill>
                  <a:srgbClr val="C00000"/>
                </a:solidFill>
              </a:rPr>
              <a:t>http</a:t>
            </a:r>
            <a:r>
              <a:rPr lang="fr-FR" sz="1100" dirty="0" smtClean="0">
                <a:solidFill>
                  <a:srgbClr val="C00000"/>
                </a:solidFill>
              </a:rPr>
              <a:t>://yoh-ohoh.com</a:t>
            </a:r>
            <a:r>
              <a:rPr lang="fr-FR" sz="1100" dirty="0">
                <a:solidFill>
                  <a:srgbClr val="C00000"/>
                </a:solidFill>
              </a:rPr>
              <a:t/>
            </a:r>
            <a:br>
              <a:rPr lang="fr-FR" sz="1100" dirty="0">
                <a:solidFill>
                  <a:srgbClr val="C00000"/>
                </a:solidFill>
              </a:rPr>
            </a:br>
            <a:r>
              <a:rPr lang="fr-FR" sz="1100" dirty="0">
                <a:solidFill>
                  <a:srgbClr val="585858"/>
                </a:solidFill>
              </a:rPr>
              <a:t>Registrar ID: </a:t>
            </a:r>
            <a:r>
              <a:rPr lang="fr-FR" sz="1100" dirty="0" smtClean="0">
                <a:solidFill>
                  <a:srgbClr val="C00000"/>
                </a:solidFill>
              </a:rPr>
              <a:t>levyi-nomer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Email: </a:t>
            </a:r>
            <a:r>
              <a:rPr lang="fr-FR" sz="1100" dirty="0" smtClean="0">
                <a:solidFill>
                  <a:srgbClr val="C00000"/>
                </a:solidFill>
              </a:rPr>
              <a:t>abuse@kakoi-to.com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rgbClr val="585858"/>
                </a:solidFill>
              </a:rPr>
              <a:t>Registrar Abuse Contact Phone: </a:t>
            </a:r>
            <a:r>
              <a:rPr lang="fr-FR" sz="1100" dirty="0" smtClean="0">
                <a:solidFill>
                  <a:srgbClr val="C00000"/>
                </a:solidFill>
              </a:rPr>
              <a:t>+121277800386</a:t>
            </a:r>
            <a:r>
              <a:rPr lang="fr-FR" sz="1100" dirty="0"/>
              <a:t/>
            </a:r>
            <a:br>
              <a:rPr lang="fr-FR" sz="1100" dirty="0"/>
            </a:br>
            <a:endParaRPr lang="ru-RU" sz="1100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2237362" y="4500590"/>
            <a:ext cx="1306109" cy="361106"/>
          </a:xfrm>
          <a:prstGeom prst="wedgeEllipseCallout">
            <a:avLst>
              <a:gd name="adj1" fmla="val -53197"/>
              <a:gd name="adj2" fmla="val -1778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94" b="1" dirty="0" smtClean="0"/>
              <a:t>Давай, до свидания!</a:t>
            </a:r>
            <a:endParaRPr lang="ru-RU" sz="894" b="1" dirty="0"/>
          </a:p>
        </p:txBody>
      </p:sp>
    </p:spTree>
    <p:extLst>
      <p:ext uri="{BB962C8B-B14F-4D97-AF65-F5344CB8AC3E}">
        <p14:creationId xmlns:p14="http://schemas.microsoft.com/office/powerpoint/2010/main" xmlns="" val="1641220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3" grpId="0"/>
      <p:bldP spid="13" grpId="1"/>
      <p:bldP spid="15" grpId="0"/>
      <p:bldP spid="19" grpId="0" animBg="1"/>
      <p:bldP spid="24" grpId="0" animBg="1"/>
      <p:bldP spid="17" grpId="0" animBg="1"/>
      <p:bldP spid="26" grpId="1"/>
      <p:bldP spid="27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16127</TotalTime>
  <Words>591</Words>
  <Application>Microsoft Office PowerPoint</Application>
  <PresentationFormat>Экран (16:9)</PresentationFormat>
  <Paragraphs>229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simple-light-2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 Kargapolov</dc:creator>
  <cp:lastModifiedBy>Comp</cp:lastModifiedBy>
  <cp:revision>451</cp:revision>
  <dcterms:modified xsi:type="dcterms:W3CDTF">2017-12-22T11:44:20Z</dcterms:modified>
</cp:coreProperties>
</file>